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8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94A30-EF38-45A0-8E90-4EBF640BCD08}" v="269" dt="2023-12-14T14:00:09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60553" y="8609052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18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18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0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313675" y="2088971"/>
            <a:ext cx="7625448" cy="538653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388046" y="-1601148"/>
            <a:ext cx="222007" cy="538653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368F42DE-7CB4-7B0A-945D-2A731B95CB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461404" y="1825446"/>
            <a:ext cx="631806" cy="2021803"/>
          </a:xfrm>
          <a:prstGeom prst="roundRect">
            <a:avLst>
              <a:gd name="adj" fmla="val 22093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BE860F83-7BAB-846B-F5CC-4FB9C4AF0E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51603" y="2660675"/>
            <a:ext cx="964459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kumimoji="1" lang="ja-JP" altLang="en-US" sz="2000" dirty="0">
                <a:solidFill>
                  <a:schemeClr val="bg1"/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運転席</a:t>
            </a:r>
          </a:p>
        </p:txBody>
      </p:sp>
      <p:pic>
        <p:nvPicPr>
          <p:cNvPr id="6" name="グラフィックス 5" descr="ハンドル 単色塗りつぶし">
            <a:extLst>
              <a:ext uri="{FF2B5EF4-FFF2-40B4-BE49-F238E27FC236}">
                <a16:creationId xmlns:a16="http://schemas.microsoft.com/office/drawing/2014/main" id="{DA6823B4-9592-226F-25AC-AD81E6D10F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89" y="2479940"/>
            <a:ext cx="705060" cy="705060"/>
          </a:xfrm>
          <a:prstGeom prst="rect">
            <a:avLst/>
          </a:prstGeom>
        </p:spPr>
      </p:pic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DA61789A-56F8-545B-EF44-D3CB1D6F3EC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20190" y="4064041"/>
            <a:ext cx="390704" cy="777288"/>
            <a:chOff x="802448" y="1218342"/>
            <a:chExt cx="390704" cy="777288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1C47FBA7-B1A9-8FA8-295A-DDDAAD2762E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2597" y="1218342"/>
              <a:ext cx="356649" cy="744128"/>
            </a:xfrm>
            <a:prstGeom prst="rect">
              <a:avLst/>
            </a:prstGeom>
            <a:noFill/>
            <a:ln w="28575">
              <a:solidFill>
                <a:srgbClr val="59595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5F6CB88D-9DB4-98BC-E59D-986E15422F4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flipH="1">
              <a:off x="802448" y="1229020"/>
              <a:ext cx="390704" cy="766610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/>
            <a:p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乗降口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9687" y="270311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1049" y="349838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0405" y="4278467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478" y="6051815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478" y="693037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56ABCF-99A0-3BBE-FB32-F3697142B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478" y="780893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9237" y="1356465"/>
            <a:ext cx="3643686" cy="66639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小型マイクロタイプ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270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84C163-F0CB-D993-6305-40B5FE846B2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478" y="5173257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A950E9-8883-37B0-370C-D66A5780EAC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3256" y="2663278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20DABC34-9AFC-FAFF-6C5A-6C2C772D4D3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3256" y="3398683"/>
            <a:ext cx="1080000" cy="54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冷蔵庫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35944E4-8927-4442-A4CF-F54955204CC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722698" y="3398683"/>
            <a:ext cx="2153819" cy="540000"/>
            <a:chOff x="3722698" y="3398683"/>
            <a:chExt cx="2153819" cy="540000"/>
          </a:xfrm>
        </p:grpSpPr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817584FA-BC3A-E4E9-156E-F191A646C1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2698" y="3398683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B55B5B83-02AC-917E-B772-B9CAF50FC74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96517" y="3398683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DE9C27B8-04AD-1EDA-2564-29A2D2E3172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5685" y="6011827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ACE1482-EC05-CCEE-461A-330171948CD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695127" y="6011827"/>
            <a:ext cx="2153819" cy="540000"/>
            <a:chOff x="3695127" y="5696427"/>
            <a:chExt cx="2153819" cy="540000"/>
          </a:xfrm>
        </p:grpSpPr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36FCF012-E31E-127A-E8C5-ECCBF876B79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5127" y="569642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1230E289-98FA-39E8-7C6F-06CC76A6883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8946" y="569642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9" name="楕円 18">
            <a:extLst>
              <a:ext uri="{FF2B5EF4-FFF2-40B4-BE49-F238E27FC236}">
                <a16:creationId xmlns:a16="http://schemas.microsoft.com/office/drawing/2014/main" id="{6C9C9656-FE44-421E-61DA-35547CA4BEB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73846" y="6679233"/>
            <a:ext cx="965388" cy="9653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46" dirty="0">
              <a:solidFill>
                <a:schemeClr val="tx1"/>
              </a:solidFill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39DD0EF-5437-930F-0402-5D35CFE221D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40663" y="6713256"/>
            <a:ext cx="965388" cy="9653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46" dirty="0">
              <a:solidFill>
                <a:schemeClr val="tx1"/>
              </a:solidFill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7B9D2BF-2AE7-E14F-6D58-940A67F5BDA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718420" y="4269731"/>
            <a:ext cx="2153819" cy="540000"/>
            <a:chOff x="3718420" y="4165329"/>
            <a:chExt cx="2153819" cy="540000"/>
          </a:xfrm>
        </p:grpSpPr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BCD7867A-DD20-2B5B-C996-B40D9044C10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8420" y="416532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D0788056-1BD8-533C-410F-AFEC3802B6B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92239" y="416532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CC82C0FF-DB83-4977-8E32-23D54C46F9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5685" y="6882875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9FBEBA4-AC0F-3C6A-03F1-4BBF92EBA07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695127" y="6882875"/>
            <a:ext cx="2153819" cy="540000"/>
            <a:chOff x="3695127" y="6382258"/>
            <a:chExt cx="2153819" cy="540000"/>
          </a:xfrm>
        </p:grpSpPr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83A5F90-4A22-10FE-AD8C-39F88360206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5127" y="6382258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95E90DDE-E347-6955-ADA5-33FA9C117DD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8946" y="6382258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46E8F9EE-57C4-F12F-A330-EB2138F61F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5685" y="7753922"/>
            <a:ext cx="1152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C6478DA-3144-0E6B-A879-D2EF8E5FEF1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695127" y="7753922"/>
            <a:ext cx="2153819" cy="540000"/>
            <a:chOff x="3695127" y="7753922"/>
            <a:chExt cx="2153819" cy="540000"/>
          </a:xfrm>
        </p:grpSpPr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FA2F9F08-5DCD-22B2-019A-EF8B993E3E8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5127" y="7753922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48E59C6C-D705-B5ED-AD33-6711A708BD4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8946" y="7753922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2B74AE-F9AA-2D5C-F8A6-0AAAC3F2CEB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20041" y="7755010"/>
            <a:ext cx="1107826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91887F6-6084-4515-BB29-32E7C928FA2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5685" y="5140779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65239CC-A665-547B-6A49-A22BF19037B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695127" y="5140779"/>
            <a:ext cx="2153819" cy="540000"/>
            <a:chOff x="3695127" y="5024714"/>
            <a:chExt cx="2153819" cy="540000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17849F13-A334-E01F-87A6-8BE4C213EA9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5127" y="502471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C9DB1BB-FC69-1B39-67E6-54865C17F8D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8946" y="502471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76038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37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2023-12-14T14:03:05Z</dcterms:modified>
</cp:coreProperties>
</file>