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9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25D343-2A05-4FC9-B6DA-FECE3800CE50}" v="1" dt="2023-12-14T14:01:50.997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60553" y="8609052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22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6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313675" y="2088971"/>
            <a:ext cx="7625448" cy="538653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388046" y="-1601148"/>
            <a:ext cx="222007" cy="538653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368F42DE-7CB4-7B0A-945D-2A731B95CB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461404" y="1825446"/>
            <a:ext cx="631806" cy="2021803"/>
          </a:xfrm>
          <a:prstGeom prst="roundRect">
            <a:avLst>
              <a:gd name="adj" fmla="val 22093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E860F83-7BAB-846B-F5CC-4FB9C4AF0E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51603" y="2660675"/>
            <a:ext cx="96445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kumimoji="1" lang="ja-JP" altLang="en-US" sz="2000" dirty="0">
                <a:solidFill>
                  <a:schemeClr val="bg1"/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運転席</a:t>
            </a:r>
          </a:p>
        </p:txBody>
      </p:sp>
      <p:pic>
        <p:nvPicPr>
          <p:cNvPr id="6" name="グラフィックス 5" descr="ハンドル 単色塗りつぶし">
            <a:extLst>
              <a:ext uri="{FF2B5EF4-FFF2-40B4-BE49-F238E27FC236}">
                <a16:creationId xmlns:a16="http://schemas.microsoft.com/office/drawing/2014/main" id="{DA6823B4-9592-226F-25AC-AD81E6D10F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08589" y="2479940"/>
            <a:ext cx="705060" cy="705060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A61789A-56F8-545B-EF44-D3CB1D6F3EC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29709" y="4064041"/>
            <a:ext cx="390704" cy="777288"/>
            <a:chOff x="802448" y="1218342"/>
            <a:chExt cx="390704" cy="777288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1C47FBA7-B1A9-8FA8-295A-DDDAAD2762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597" y="1218342"/>
              <a:ext cx="356649" cy="744128"/>
            </a:xfrm>
            <a:prstGeom prst="rect">
              <a:avLst/>
            </a:prstGeom>
            <a:noFill/>
            <a:ln w="28575">
              <a:solidFill>
                <a:srgbClr val="59595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F6CB88D-9DB4-98BC-E59D-986E15422F4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802448" y="1229020"/>
              <a:ext cx="390704" cy="76661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/>
            <a:p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乗降口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9687" y="270311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8049" y="344105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19546" y="422103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574385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643221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712057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780893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9237" y="1356465"/>
            <a:ext cx="3643686" cy="900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小型マイクロタイプ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210/220/230/240/250/260</a:t>
            </a: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306/325/326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4C163-F0CB-D993-6305-40B5FE846B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478" y="5072141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DF6377F-5145-767C-379D-1C7544A0CBD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75685" y="2663278"/>
            <a:ext cx="4500832" cy="5631732"/>
            <a:chOff x="1375685" y="2663278"/>
            <a:chExt cx="4500832" cy="5631732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3256" y="266327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3256" y="339868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2698" y="339868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6517" y="339868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D5130898-8E9C-8165-45E1-67E559A7EAA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06651" y="3398683"/>
              <a:ext cx="1152000" cy="540000"/>
              <a:chOff x="2922136" y="2094219"/>
              <a:chExt cx="1123064" cy="507011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685" y="56964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56964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56964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4D9B734C-1FB3-273B-1F36-5604DDD606B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479080" y="5696427"/>
              <a:ext cx="1152000" cy="540000"/>
              <a:chOff x="2922136" y="2094219"/>
              <a:chExt cx="1123064" cy="507011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0C7F8356-B8EB-B4E4-20A9-773F522B8D2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7BF2873-AA5B-3AD3-F2CD-F6510BF91CF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8420" y="416532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2239" y="416532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5DAC631C-C7BC-CE97-9359-24ED18B2934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02373" y="4165329"/>
              <a:ext cx="1152000" cy="540000"/>
              <a:chOff x="2922136" y="2094219"/>
              <a:chExt cx="1123064" cy="507011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685" y="638225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638225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6382258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279F7486-4B85-1F85-866C-0C75F15CD3E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479080" y="6382258"/>
              <a:ext cx="1152000" cy="540000"/>
              <a:chOff x="2922136" y="2094219"/>
              <a:chExt cx="1123064" cy="507011"/>
            </a:xfrm>
          </p:grpSpPr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EA92DA90-6DEF-E409-69D3-57F8459301A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801089C4-0FFC-1B2F-11FC-B211B4AFA94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4047" y="706808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3489" y="706808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7308" y="706808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D14B68D2-BFCA-9970-DDBE-B8E733ECDEE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487442" y="7068089"/>
              <a:ext cx="1152000" cy="540000"/>
              <a:chOff x="2922136" y="2094219"/>
              <a:chExt cx="1123064" cy="507011"/>
            </a:xfrm>
          </p:grpSpPr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BC9D9600-1C86-59C7-192F-D78B55BFE94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81558CB-CEB9-8BDC-5E2B-75FFEBEB2A6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46E8F9EE-57C4-F12F-A330-EB2138F61FA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685" y="7753922"/>
              <a:ext cx="1152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A2F9F08-5DCD-22B2-019A-EF8B993E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95127" y="7753922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48E59C6C-D705-B5ED-AD33-6711A708BD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8946" y="7753922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32B74AE-F9AA-2D5C-F8A6-0AAAC3F2CEB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616" y="7755010"/>
              <a:ext cx="1107826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83ECF9C0-8C0D-0DDF-1529-B22C69A0729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375685" y="5024714"/>
              <a:ext cx="4473261" cy="540000"/>
              <a:chOff x="1414527" y="3835764"/>
              <a:chExt cx="4473261" cy="540000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91887F6-6084-4515-BB29-32E7C928FA28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414527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7849F13-A334-E01F-87A6-8BE4C213EA9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33969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C9DB1BB-FC69-1B39-67E6-54865C17F8D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807788" y="3835764"/>
                <a:ext cx="108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1D7BCFBE-3492-56AC-4B4D-1FCEDC3A24D8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517922" y="3835764"/>
                <a:ext cx="1152000" cy="540000"/>
                <a:chOff x="2922136" y="2094219"/>
                <a:chExt cx="1123064" cy="507011"/>
              </a:xfrm>
            </p:grpSpPr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84D39C52-3624-2252-5ED1-37E75D1E0072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65200" y="2097230"/>
                  <a:ext cx="1080000" cy="504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txBody>
                <a:bodyPr wrap="square" rtlCol="0" anchor="ctr" anchorCtr="0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75835A9-B651-A3A5-40A9-B3999AE0EB58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922136" y="2094219"/>
                  <a:ext cx="314286" cy="276999"/>
                </a:xfrm>
                <a:prstGeom prst="rect">
                  <a:avLst/>
                </a:prstGeom>
                <a:noFill/>
              </p:spPr>
              <p:txBody>
                <a:bodyPr vert="horz" wrap="square" rtlCol="0">
                  <a:spAutoFit/>
                </a:bodyPr>
                <a:lstStyle/>
                <a:p>
                  <a:r>
                    <a:rPr kumimoji="1" lang="ja-JP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コーポレート・ロゴ ver3 Medium" panose="02000600000000000000" pitchFamily="50" charset="-128"/>
                      <a:ea typeface="コーポレート・ロゴ ver3 Medium" panose="02000600000000000000" pitchFamily="50" charset="-128"/>
                    </a:rPr>
                    <a:t>補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864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44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2023-12-14T14:01:53Z</dcterms:modified>
</cp:coreProperties>
</file>