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81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AEC27-C335-4D50-AC66-9C3B18CBBFEC}" v="1" dt="2023-12-14T13:56:19.613"/>
    <p1510:client id="{85894A30-EF38-45A0-8E90-4EBF640BCD08}" v="255" dt="2023-12-14T13:42:1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5F78A67-950C-F17C-C13A-8C77854B64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62416" y="470783"/>
            <a:ext cx="2981586" cy="41014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>
              <a:tabLst>
                <a:tab pos="3603707" algn="l"/>
              </a:tabLst>
            </a:pP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バス座席表</a:t>
            </a:r>
            <a:endParaRPr kumimoji="1" lang="ja-JP" alt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31D40BB-158E-4467-3984-3F4784F603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10419" y="335280"/>
            <a:ext cx="1178581" cy="483675"/>
          </a:xfrm>
          <a:prstGeom prst="roundRect">
            <a:avLst>
              <a:gd name="adj" fmla="val 3077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tabLst>
                <a:tab pos="3603707" algn="l"/>
              </a:tabLst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号車</a:t>
            </a:r>
            <a:endParaRPr kumimoji="1" lang="ja-JP" altLang="en-US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pic>
        <p:nvPicPr>
          <p:cNvPr id="102" name="グラフィックス 101" descr="バス 単色塗りつぶし">
            <a:extLst>
              <a:ext uri="{FF2B5EF4-FFF2-40B4-BE49-F238E27FC236}">
                <a16:creationId xmlns:a16="http://schemas.microsoft.com/office/drawing/2014/main" id="{464C9336-9A61-4EF0-76D8-04EA5CA83F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81599" y="161379"/>
            <a:ext cx="914400" cy="9144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37689" y="7779607"/>
            <a:ext cx="2320765" cy="191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28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22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6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150595" y="1624700"/>
            <a:ext cx="6696907" cy="538653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3388046" y="-1601148"/>
            <a:ext cx="222007" cy="538653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368F42DE-7CB4-7B0A-945D-2A731B95CB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566548" y="656546"/>
            <a:ext cx="631806" cy="2021803"/>
          </a:xfrm>
          <a:prstGeom prst="roundRect">
            <a:avLst>
              <a:gd name="adj" fmla="val 22093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BE860F83-7BAB-846B-F5CC-4FB9C4AF0E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56747" y="1491775"/>
            <a:ext cx="964459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kumimoji="1" lang="ja-JP" altLang="en-US" sz="2000" dirty="0">
                <a:solidFill>
                  <a:schemeClr val="bg1"/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運転席</a:t>
            </a:r>
          </a:p>
        </p:txBody>
      </p:sp>
      <p:pic>
        <p:nvPicPr>
          <p:cNvPr id="6" name="グラフィックス 5" descr="ハンドル 単色塗りつぶし">
            <a:extLst>
              <a:ext uri="{FF2B5EF4-FFF2-40B4-BE49-F238E27FC236}">
                <a16:creationId xmlns:a16="http://schemas.microsoft.com/office/drawing/2014/main" id="{DA6823B4-9592-226F-25AC-AD81E6D10F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13733" y="1311040"/>
            <a:ext cx="705060" cy="705060"/>
          </a:xfrm>
          <a:prstGeom prst="rect">
            <a:avLst/>
          </a:prstGeom>
        </p:spPr>
      </p:pic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C47FBA7-B1A9-8FA8-295A-DDDAAD2762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2597" y="1218342"/>
            <a:ext cx="356649" cy="744128"/>
          </a:xfrm>
          <a:prstGeom prst="rect">
            <a:avLst/>
          </a:prstGeom>
          <a:noFill/>
          <a:ln w="28575">
            <a:solidFill>
              <a:srgbClr val="595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F6CB88D-9DB4-98BC-E59D-986E15422F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802448" y="1229020"/>
            <a:ext cx="390704" cy="76661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乗降口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2726353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3414713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4103073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4791433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5479793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8BFCB5-D425-4300-2974-20D0A19DDA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6168153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56ABCF-99A0-3BBE-FB32-F3697142B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6856511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7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66733" y="1327397"/>
            <a:ext cx="1872000" cy="67234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小型送迎バス 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310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76B4081-27BC-AE30-D3EF-2D90EE91E48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406165" y="2686513"/>
            <a:ext cx="4481623" cy="4657981"/>
            <a:chOff x="1406165" y="2155574"/>
            <a:chExt cx="4481623" cy="4657981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531D113D-EC77-7F5F-86B9-D19250519D4A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414527" y="2155574"/>
              <a:ext cx="4473261" cy="540000"/>
              <a:chOff x="1414527" y="2094219"/>
              <a:chExt cx="4473261" cy="540000"/>
            </a:xfrm>
          </p:grpSpPr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1A950E9-8883-37B0-370C-D66A5780EAC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414527" y="2094219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8111E2CB-9C85-AAD4-2F8E-9D00C26E6CA6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33969" y="2094219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D7496272-57B7-B241-8CF7-6E825901B28F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807788" y="2094219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96" name="グループ化 195">
                <a:extLst>
                  <a:ext uri="{FF2B5EF4-FFF2-40B4-BE49-F238E27FC236}">
                    <a16:creationId xmlns:a16="http://schemas.microsoft.com/office/drawing/2014/main" id="{32C65F84-16A8-564A-ABF6-63E48C504AC4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2517922" y="2094219"/>
                <a:ext cx="1152000" cy="540000"/>
                <a:chOff x="2922136" y="2094219"/>
                <a:chExt cx="1123064" cy="507011"/>
              </a:xfrm>
            </p:grpSpPr>
            <p:sp>
              <p:nvSpPr>
                <p:cNvPr id="99" name="テキスト ボックス 98">
                  <a:extLst>
                    <a:ext uri="{FF2B5EF4-FFF2-40B4-BE49-F238E27FC236}">
                      <a16:creationId xmlns:a16="http://schemas.microsoft.com/office/drawing/2014/main" id="{D175FF2E-5B6C-C822-E747-811A3D27311D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65200" y="2097230"/>
                  <a:ext cx="1080000" cy="5040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94" name="テキスト ボックス 193">
                  <a:extLst>
                    <a:ext uri="{FF2B5EF4-FFF2-40B4-BE49-F238E27FC236}">
                      <a16:creationId xmlns:a16="http://schemas.microsoft.com/office/drawing/2014/main" id="{4BD29005-5122-B770-1283-5FFA35C564CF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22136" y="2094219"/>
                  <a:ext cx="314286" cy="276999"/>
                </a:xfrm>
                <a:prstGeom prst="rect">
                  <a:avLst/>
                </a:prstGeom>
                <a:noFill/>
              </p:spPr>
              <p:txBody>
                <a:bodyPr vert="horz" wrap="square" rtlCol="0">
                  <a:spAutoFit/>
                </a:bodyPr>
                <a:lstStyle/>
                <a:p>
                  <a:r>
                    <a:rPr kumimoji="1" lang="ja-JP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コーポレート・ロゴ ver3 Medium" panose="02000600000000000000" pitchFamily="50" charset="-128"/>
                      <a:ea typeface="コーポレート・ロゴ ver3 Medium" panose="02000600000000000000" pitchFamily="50" charset="-128"/>
                    </a:rPr>
                    <a:t>補</a:t>
                  </a:r>
                </a:p>
              </p:txBody>
            </p:sp>
          </p:grpSp>
        </p:grp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7ACC97BF-BF27-BEA3-5512-65A5DD4A1E8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406165" y="2841405"/>
              <a:ext cx="4473261" cy="540000"/>
              <a:chOff x="1414527" y="2674734"/>
              <a:chExt cx="4473261" cy="540000"/>
            </a:xfrm>
          </p:grpSpPr>
          <p:sp>
            <p:nvSpPr>
              <p:cNvPr id="190" name="テキスト ボックス 189">
                <a:extLst>
                  <a:ext uri="{FF2B5EF4-FFF2-40B4-BE49-F238E27FC236}">
                    <a16:creationId xmlns:a16="http://schemas.microsoft.com/office/drawing/2014/main" id="{20DABC34-9AFC-FAFF-6C5A-6C2C772D4D3E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414527" y="267473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1" name="テキスト ボックス 190">
                <a:extLst>
                  <a:ext uri="{FF2B5EF4-FFF2-40B4-BE49-F238E27FC236}">
                    <a16:creationId xmlns:a16="http://schemas.microsoft.com/office/drawing/2014/main" id="{817584FA-BC3A-E4E9-156E-F191A646C173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33969" y="267473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2" name="テキスト ボックス 191">
                <a:extLst>
                  <a:ext uri="{FF2B5EF4-FFF2-40B4-BE49-F238E27FC236}">
                    <a16:creationId xmlns:a16="http://schemas.microsoft.com/office/drawing/2014/main" id="{B55B5B83-02AC-917E-B772-B9CAF50FC748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807788" y="267473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98" name="グループ化 197">
                <a:extLst>
                  <a:ext uri="{FF2B5EF4-FFF2-40B4-BE49-F238E27FC236}">
                    <a16:creationId xmlns:a16="http://schemas.microsoft.com/office/drawing/2014/main" id="{D5130898-8E9C-8165-45E1-67E559A7EAA0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2517922" y="2674734"/>
                <a:ext cx="1152000" cy="540000"/>
                <a:chOff x="2922136" y="2094219"/>
                <a:chExt cx="1123064" cy="507011"/>
              </a:xfrm>
            </p:grpSpPr>
            <p:sp>
              <p:nvSpPr>
                <p:cNvPr id="199" name="テキスト ボックス 198">
                  <a:extLst>
                    <a:ext uri="{FF2B5EF4-FFF2-40B4-BE49-F238E27FC236}">
                      <a16:creationId xmlns:a16="http://schemas.microsoft.com/office/drawing/2014/main" id="{C19209EB-93C8-C5AC-38E8-6D7040420CBA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65200" y="2097230"/>
                  <a:ext cx="1080000" cy="5040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00" name="テキスト ボックス 199">
                  <a:extLst>
                    <a:ext uri="{FF2B5EF4-FFF2-40B4-BE49-F238E27FC236}">
                      <a16:creationId xmlns:a16="http://schemas.microsoft.com/office/drawing/2014/main" id="{85F879F7-0C4F-08AF-BA5E-FDC6E5E81DD2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22136" y="2094219"/>
                  <a:ext cx="314286" cy="276999"/>
                </a:xfrm>
                <a:prstGeom prst="rect">
                  <a:avLst/>
                </a:prstGeom>
                <a:noFill/>
              </p:spPr>
              <p:txBody>
                <a:bodyPr vert="horz" wrap="square" rtlCol="0">
                  <a:spAutoFit/>
                </a:bodyPr>
                <a:lstStyle/>
                <a:p>
                  <a:r>
                    <a:rPr kumimoji="1" lang="ja-JP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コーポレート・ロゴ ver3 Medium" panose="02000600000000000000" pitchFamily="50" charset="-128"/>
                      <a:ea typeface="コーポレート・ロゴ ver3 Medium" panose="02000600000000000000" pitchFamily="50" charset="-128"/>
                    </a:rPr>
                    <a:t>補</a:t>
                  </a:r>
                </a:p>
              </p:txBody>
            </p:sp>
          </p:grp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A586F9B-8111-B517-2BE1-8F98465F2F06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406165" y="4213067"/>
              <a:ext cx="4473261" cy="540000"/>
              <a:chOff x="1414527" y="3835764"/>
              <a:chExt cx="4473261" cy="540000"/>
            </a:xfrm>
          </p:grpSpPr>
          <p:sp>
            <p:nvSpPr>
              <p:cNvPr id="153" name="テキスト ボックス 152">
                <a:extLst>
                  <a:ext uri="{FF2B5EF4-FFF2-40B4-BE49-F238E27FC236}">
                    <a16:creationId xmlns:a16="http://schemas.microsoft.com/office/drawing/2014/main" id="{DE9C27B8-04AD-1EDA-2564-29A2D2E31724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414527" y="383576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54" name="テキスト ボックス 153">
                <a:extLst>
                  <a:ext uri="{FF2B5EF4-FFF2-40B4-BE49-F238E27FC236}">
                    <a16:creationId xmlns:a16="http://schemas.microsoft.com/office/drawing/2014/main" id="{36FCF012-E31E-127A-E8C5-ECCBF876B791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33969" y="383576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55" name="テキスト ボックス 154">
                <a:extLst>
                  <a:ext uri="{FF2B5EF4-FFF2-40B4-BE49-F238E27FC236}">
                    <a16:creationId xmlns:a16="http://schemas.microsoft.com/office/drawing/2014/main" id="{1230E289-98FA-39E8-7C6F-06CC76A6883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807788" y="383576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201" name="グループ化 200">
                <a:extLst>
                  <a:ext uri="{FF2B5EF4-FFF2-40B4-BE49-F238E27FC236}">
                    <a16:creationId xmlns:a16="http://schemas.microsoft.com/office/drawing/2014/main" id="{4D9B734C-1FB3-273B-1F36-5604DDD606B5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2517922" y="3835764"/>
                <a:ext cx="1152000" cy="540000"/>
                <a:chOff x="2922136" y="2094219"/>
                <a:chExt cx="1123064" cy="507011"/>
              </a:xfrm>
            </p:grpSpPr>
            <p:sp>
              <p:nvSpPr>
                <p:cNvPr id="202" name="テキスト ボックス 201">
                  <a:extLst>
                    <a:ext uri="{FF2B5EF4-FFF2-40B4-BE49-F238E27FC236}">
                      <a16:creationId xmlns:a16="http://schemas.microsoft.com/office/drawing/2014/main" id="{0C7F8356-B8EB-B4E4-20A9-773F522B8D2B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65200" y="2097230"/>
                  <a:ext cx="1080000" cy="5040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03" name="テキスト ボックス 202">
                  <a:extLst>
                    <a:ext uri="{FF2B5EF4-FFF2-40B4-BE49-F238E27FC236}">
                      <a16:creationId xmlns:a16="http://schemas.microsoft.com/office/drawing/2014/main" id="{77BF2873-AA5B-3AD3-F2CD-F6510BF91CF5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22136" y="2094219"/>
                  <a:ext cx="314286" cy="276999"/>
                </a:xfrm>
                <a:prstGeom prst="rect">
                  <a:avLst/>
                </a:prstGeom>
                <a:noFill/>
              </p:spPr>
              <p:txBody>
                <a:bodyPr vert="horz" wrap="square" rtlCol="0">
                  <a:spAutoFit/>
                </a:bodyPr>
                <a:lstStyle/>
                <a:p>
                  <a:r>
                    <a:rPr kumimoji="1" lang="ja-JP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コーポレート・ロゴ ver3 Medium" panose="02000600000000000000" pitchFamily="50" charset="-128"/>
                      <a:ea typeface="コーポレート・ロゴ ver3 Medium" panose="02000600000000000000" pitchFamily="50" charset="-128"/>
                    </a:rPr>
                    <a:t>補</a:t>
                  </a:r>
                </a:p>
              </p:txBody>
            </p:sp>
          </p:grp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994A5CF5-68E8-B271-D4A1-D7F256C5B53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406165" y="3527236"/>
              <a:ext cx="4473261" cy="540000"/>
              <a:chOff x="1414527" y="3255249"/>
              <a:chExt cx="4473261" cy="540000"/>
            </a:xfrm>
          </p:grpSpPr>
          <p:sp>
            <p:nvSpPr>
              <p:cNvPr id="135" name="テキスト ボックス 134">
                <a:extLst>
                  <a:ext uri="{FF2B5EF4-FFF2-40B4-BE49-F238E27FC236}">
                    <a16:creationId xmlns:a16="http://schemas.microsoft.com/office/drawing/2014/main" id="{674667E5-C1B0-FE23-DE3B-5B0DC6DF45FE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414527" y="3255249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6" name="テキスト ボックス 135">
                <a:extLst>
                  <a:ext uri="{FF2B5EF4-FFF2-40B4-BE49-F238E27FC236}">
                    <a16:creationId xmlns:a16="http://schemas.microsoft.com/office/drawing/2014/main" id="{BCD7867A-DD20-2B5B-C996-B40D9044C10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33969" y="3255249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7" name="テキスト ボックス 136">
                <a:extLst>
                  <a:ext uri="{FF2B5EF4-FFF2-40B4-BE49-F238E27FC236}">
                    <a16:creationId xmlns:a16="http://schemas.microsoft.com/office/drawing/2014/main" id="{D0788056-1BD8-533C-410F-AFEC3802B6B1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807788" y="3255249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204" name="グループ化 203">
                <a:extLst>
                  <a:ext uri="{FF2B5EF4-FFF2-40B4-BE49-F238E27FC236}">
                    <a16:creationId xmlns:a16="http://schemas.microsoft.com/office/drawing/2014/main" id="{5DAC631C-C7BC-CE97-9359-24ED18B2934B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2517922" y="3255249"/>
                <a:ext cx="1152000" cy="540000"/>
                <a:chOff x="2922136" y="2094219"/>
                <a:chExt cx="1123064" cy="507011"/>
              </a:xfrm>
            </p:grpSpPr>
            <p:sp>
              <p:nvSpPr>
                <p:cNvPr id="205" name="テキスト ボックス 204">
                  <a:extLst>
                    <a:ext uri="{FF2B5EF4-FFF2-40B4-BE49-F238E27FC236}">
                      <a16:creationId xmlns:a16="http://schemas.microsoft.com/office/drawing/2014/main" id="{35A8A579-7DF4-6AE4-B882-8A25EB994E0D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65200" y="2097230"/>
                  <a:ext cx="1080000" cy="5040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06" name="テキスト ボックス 205">
                  <a:extLst>
                    <a:ext uri="{FF2B5EF4-FFF2-40B4-BE49-F238E27FC236}">
                      <a16:creationId xmlns:a16="http://schemas.microsoft.com/office/drawing/2014/main" id="{B7FB5085-4E3A-D533-6B20-97E487881C03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22136" y="2094219"/>
                  <a:ext cx="314286" cy="276999"/>
                </a:xfrm>
                <a:prstGeom prst="rect">
                  <a:avLst/>
                </a:prstGeom>
                <a:noFill/>
              </p:spPr>
              <p:txBody>
                <a:bodyPr vert="horz" wrap="square" rtlCol="0">
                  <a:spAutoFit/>
                </a:bodyPr>
                <a:lstStyle/>
                <a:p>
                  <a:r>
                    <a:rPr kumimoji="1" lang="ja-JP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コーポレート・ロゴ ver3 Medium" panose="02000600000000000000" pitchFamily="50" charset="-128"/>
                      <a:ea typeface="コーポレート・ロゴ ver3 Medium" panose="02000600000000000000" pitchFamily="50" charset="-128"/>
                    </a:rPr>
                    <a:t>補</a:t>
                  </a:r>
                </a:p>
              </p:txBody>
            </p:sp>
          </p:grp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86AEA1E9-3B20-7E08-6BF0-9A1C37B1DC2A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406165" y="4898898"/>
              <a:ext cx="4473261" cy="540000"/>
              <a:chOff x="1414527" y="4416279"/>
              <a:chExt cx="4473261" cy="540000"/>
            </a:xfrm>
          </p:grpSpPr>
          <p:sp>
            <p:nvSpPr>
              <p:cNvPr id="165" name="テキスト ボックス 164">
                <a:extLst>
                  <a:ext uri="{FF2B5EF4-FFF2-40B4-BE49-F238E27FC236}">
                    <a16:creationId xmlns:a16="http://schemas.microsoft.com/office/drawing/2014/main" id="{CC82C0FF-DB83-4977-8E32-23D54C46F964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414527" y="4416279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B83A5F90-4A22-10FE-AD8C-39F88360206E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33969" y="4416279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95E90DDE-E347-6955-ADA5-33FA9C117DDC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807788" y="4416279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207" name="グループ化 206">
                <a:extLst>
                  <a:ext uri="{FF2B5EF4-FFF2-40B4-BE49-F238E27FC236}">
                    <a16:creationId xmlns:a16="http://schemas.microsoft.com/office/drawing/2014/main" id="{279F7486-4B85-1F85-866C-0C75F15CD3EF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2517922" y="4416279"/>
                <a:ext cx="1152000" cy="540000"/>
                <a:chOff x="2922136" y="2094219"/>
                <a:chExt cx="1123064" cy="507011"/>
              </a:xfrm>
            </p:grpSpPr>
            <p:sp>
              <p:nvSpPr>
                <p:cNvPr id="208" name="テキスト ボックス 207">
                  <a:extLst>
                    <a:ext uri="{FF2B5EF4-FFF2-40B4-BE49-F238E27FC236}">
                      <a16:creationId xmlns:a16="http://schemas.microsoft.com/office/drawing/2014/main" id="{EA92DA90-6DEF-E409-69D3-57F8459301A7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65200" y="2097230"/>
                  <a:ext cx="1080000" cy="5040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09" name="テキスト ボックス 208">
                  <a:extLst>
                    <a:ext uri="{FF2B5EF4-FFF2-40B4-BE49-F238E27FC236}">
                      <a16:creationId xmlns:a16="http://schemas.microsoft.com/office/drawing/2014/main" id="{801089C4-0FFC-1B2F-11FC-B211B4AFA946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22136" y="2094219"/>
                  <a:ext cx="314286" cy="276999"/>
                </a:xfrm>
                <a:prstGeom prst="rect">
                  <a:avLst/>
                </a:prstGeom>
                <a:noFill/>
              </p:spPr>
              <p:txBody>
                <a:bodyPr vert="horz" wrap="square" rtlCol="0">
                  <a:spAutoFit/>
                </a:bodyPr>
                <a:lstStyle/>
                <a:p>
                  <a:r>
                    <a:rPr kumimoji="1" lang="ja-JP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コーポレート・ロゴ ver3 Medium" panose="02000600000000000000" pitchFamily="50" charset="-128"/>
                      <a:ea typeface="コーポレート・ロゴ ver3 Medium" panose="02000600000000000000" pitchFamily="50" charset="-128"/>
                    </a:rPr>
                    <a:t>補</a:t>
                  </a:r>
                </a:p>
              </p:txBody>
            </p:sp>
          </p:grp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7EF664C6-A8DE-1547-A66F-3AE4472A0E3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414527" y="5584729"/>
              <a:ext cx="4473261" cy="540000"/>
              <a:chOff x="1414527" y="5583534"/>
              <a:chExt cx="4473261" cy="540000"/>
            </a:xfrm>
          </p:grpSpPr>
          <p:sp>
            <p:nvSpPr>
              <p:cNvPr id="159" name="テキスト ボックス 158">
                <a:extLst>
                  <a:ext uri="{FF2B5EF4-FFF2-40B4-BE49-F238E27FC236}">
                    <a16:creationId xmlns:a16="http://schemas.microsoft.com/office/drawing/2014/main" id="{7831F5EF-E64B-7A84-C7A5-81D2B8C04DEB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414527" y="558353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0" name="テキスト ボックス 159">
                <a:extLst>
                  <a:ext uri="{FF2B5EF4-FFF2-40B4-BE49-F238E27FC236}">
                    <a16:creationId xmlns:a16="http://schemas.microsoft.com/office/drawing/2014/main" id="{B6EDF4D1-E266-3C1E-87E1-DE0635321436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33969" y="558353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1" name="テキスト ボックス 160">
                <a:extLst>
                  <a:ext uri="{FF2B5EF4-FFF2-40B4-BE49-F238E27FC236}">
                    <a16:creationId xmlns:a16="http://schemas.microsoft.com/office/drawing/2014/main" id="{EC8A7BBC-3DC5-2C48-B531-3CE6428D28C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807788" y="558353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210" name="グループ化 209">
                <a:extLst>
                  <a:ext uri="{FF2B5EF4-FFF2-40B4-BE49-F238E27FC236}">
                    <a16:creationId xmlns:a16="http://schemas.microsoft.com/office/drawing/2014/main" id="{D14B68D2-BFCA-9970-DDBE-B8E733ECDEE7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2517922" y="5583534"/>
                <a:ext cx="1152000" cy="540000"/>
                <a:chOff x="2922136" y="2094219"/>
                <a:chExt cx="1123064" cy="507011"/>
              </a:xfrm>
            </p:grpSpPr>
            <p:sp>
              <p:nvSpPr>
                <p:cNvPr id="211" name="テキスト ボックス 210">
                  <a:extLst>
                    <a:ext uri="{FF2B5EF4-FFF2-40B4-BE49-F238E27FC236}">
                      <a16:creationId xmlns:a16="http://schemas.microsoft.com/office/drawing/2014/main" id="{BC9D9600-1C86-59C7-192F-D78B55BFE94E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65200" y="2097230"/>
                  <a:ext cx="1080000" cy="5040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12" name="テキスト ボックス 211">
                  <a:extLst>
                    <a:ext uri="{FF2B5EF4-FFF2-40B4-BE49-F238E27FC236}">
                      <a16:creationId xmlns:a16="http://schemas.microsoft.com/office/drawing/2014/main" id="{581558CB-CEB9-8BDC-5E2B-75FFEBEB2A62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22136" y="2094219"/>
                  <a:ext cx="314286" cy="276999"/>
                </a:xfrm>
                <a:prstGeom prst="rect">
                  <a:avLst/>
                </a:prstGeom>
                <a:noFill/>
              </p:spPr>
              <p:txBody>
                <a:bodyPr vert="horz" wrap="square" rtlCol="0">
                  <a:spAutoFit/>
                </a:bodyPr>
                <a:lstStyle/>
                <a:p>
                  <a:r>
                    <a:rPr kumimoji="1" lang="ja-JP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コーポレート・ロゴ ver3 Medium" panose="02000600000000000000" pitchFamily="50" charset="-128"/>
                      <a:ea typeface="コーポレート・ロゴ ver3 Medium" panose="02000600000000000000" pitchFamily="50" charset="-128"/>
                    </a:rPr>
                    <a:t>補</a:t>
                  </a:r>
                </a:p>
              </p:txBody>
            </p:sp>
          </p:grp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E585D6D2-F688-BA1F-45B4-8A13F1A5191A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406165" y="6270562"/>
              <a:ext cx="4473261" cy="542993"/>
              <a:chOff x="1406165" y="6270562"/>
              <a:chExt cx="4473261" cy="542993"/>
            </a:xfrm>
          </p:grpSpPr>
          <p:sp>
            <p:nvSpPr>
              <p:cNvPr id="171" name="テキスト ボックス 170">
                <a:extLst>
                  <a:ext uri="{FF2B5EF4-FFF2-40B4-BE49-F238E27FC236}">
                    <a16:creationId xmlns:a16="http://schemas.microsoft.com/office/drawing/2014/main" id="{46E8F9EE-57C4-F12F-A330-EB2138F61FA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406165" y="6270562"/>
                <a:ext cx="1152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2" name="テキスト ボックス 171">
                <a:extLst>
                  <a:ext uri="{FF2B5EF4-FFF2-40B4-BE49-F238E27FC236}">
                    <a16:creationId xmlns:a16="http://schemas.microsoft.com/office/drawing/2014/main" id="{FA2F9F08-5DCD-22B2-019A-EF8B993E3E8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25607" y="6270562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3" name="テキスト ボックス 172">
                <a:extLst>
                  <a:ext uri="{FF2B5EF4-FFF2-40B4-BE49-F238E27FC236}">
                    <a16:creationId xmlns:a16="http://schemas.microsoft.com/office/drawing/2014/main" id="{48E59C6C-D705-B5ED-AD33-6711A708BD45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799426" y="6270562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32B74AE-F9AA-2D5C-F8A6-0AAAC3F2CEBC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62096" y="6273555"/>
                <a:ext cx="1107826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C764F0-FA9A-99F2-AAB5-F2B7E924A6A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18168" y="2241906"/>
            <a:ext cx="1076359" cy="2887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txBody>
          <a:bodyPr wrap="square" tIns="72000" rtlCol="0" anchor="ctr" anchorCtr="0"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冷蔵庫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92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44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2023-12-14T13:56:20Z</dcterms:modified>
</cp:coreProperties>
</file>