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75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94A30-EF38-45A0-8E90-4EBF640BCD08}" v="255" dt="2023-12-14T13:42:14.226"/>
    <p1510:client id="{EBCE9983-B16F-461D-8C20-5C88CE5070DC}" v="1" dt="2023-12-14T14:00:59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42291" y="1380803"/>
            <a:ext cx="6942582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3292199" y="-194208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31104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1C47FBA7-B1A9-8FA8-295A-DDDAAD2762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0080" y="1241492"/>
            <a:ext cx="356649" cy="744128"/>
          </a:xfrm>
          <a:prstGeom prst="rect">
            <a:avLst/>
          </a:prstGeom>
          <a:noFill/>
          <a:ln w="28575">
            <a:solidFill>
              <a:srgbClr val="59595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731D40BB-158E-4467-3984-3F4784F6030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10419" y="335280"/>
            <a:ext cx="1178581" cy="483675"/>
          </a:xfrm>
          <a:prstGeom prst="roundRect">
            <a:avLst>
              <a:gd name="adj" fmla="val 30778"/>
            </a:avLst>
          </a:prstGeom>
          <a:noFill/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>
              <a:tabLst>
                <a:tab pos="3603707" algn="l"/>
              </a:tabLst>
            </a:pPr>
            <a:r>
              <a:rPr kumimoji="1" lang="ja-JP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号車</a:t>
            </a:r>
            <a:endParaRPr kumimoji="1" lang="ja-JP" altLang="en-US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F6CB88D-9DB4-98BC-E59D-986E15422F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65069" y="1263745"/>
            <a:ext cx="390704" cy="766610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乗降口</a:t>
            </a: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F5F78A67-950C-F17C-C13A-8C77854B64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62416" y="470783"/>
            <a:ext cx="2981586" cy="41014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dist">
              <a:tabLst>
                <a:tab pos="3603707" algn="l"/>
              </a:tabLst>
            </a:pP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バス座席表</a:t>
            </a:r>
            <a:endParaRPr kumimoji="1" lang="ja-JP" alt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pic>
        <p:nvPicPr>
          <p:cNvPr id="102" name="グラフィックス 101" descr="バス 単色塗りつぶし">
            <a:extLst>
              <a:ext uri="{FF2B5EF4-FFF2-40B4-BE49-F238E27FC236}">
                <a16:creationId xmlns:a16="http://schemas.microsoft.com/office/drawing/2014/main" id="{464C9336-9A61-4EF0-76D8-04EA5CA83F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81599" y="161379"/>
            <a:ext cx="914400" cy="9144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B72EF56-A68A-2708-4E4F-A413BE1A8D9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494" y="258523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1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3C032A-371F-7910-79F5-A13433722F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494" y="352518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2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4008923-1293-64F5-4306-2D836A1310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494" y="4435634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3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1D8F7C0-BA4E-E544-08FA-152C4BF126F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494" y="5331340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4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08BFCB5-D425-4300-2974-20D0A19DDA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494" y="7137501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6</a:t>
            </a:r>
            <a:endParaRPr kumimoji="1" lang="ja-JP" altLang="en-US" sz="2000" dirty="0">
              <a:solidFill>
                <a:schemeClr val="tx1">
                  <a:lumMod val="65000"/>
                  <a:lumOff val="35000"/>
                </a:schemeClr>
              </a:solidFill>
              <a:latin typeface="Bahnschrift Condensed" panose="020B0502040204020203" pitchFamily="34" charset="0"/>
              <a:ea typeface="コーポレート・ロゴ ver3 Medium" panose="02000600000000000000" pitchFamily="50" charset="-128"/>
              <a:cs typeface="Aharoni" panose="02010803020104030203" pitchFamily="2" charset="-79"/>
            </a:endParaRP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D73A3585-6878-A0FE-0F99-FAABA922673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4343" y="6054786"/>
            <a:ext cx="838061" cy="8380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2470" y="1327397"/>
            <a:ext cx="2320301" cy="672346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小型観光バス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350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22939" y="7932585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27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25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2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A10E3DA-90E2-A49B-68CE-99B0961A8CF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5814" y="7113827"/>
            <a:ext cx="5549620" cy="540000"/>
            <a:chOff x="695814" y="7113827"/>
            <a:chExt cx="5549620" cy="540000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DC31EAA-B69C-52B9-DAD2-ABE6A6E9CF1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1138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32AC6DB-4FF9-A2A0-9426-37D59F62C10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71138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29A954EB-16FF-BD3E-DFC2-7396DB04825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71138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07DA9A92-8223-2ED0-6DB0-070613117D5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11382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855DDF9E-5806-3D06-B66E-E53DA86FF70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8622" y="7113827"/>
              <a:ext cx="126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751A849-8FD9-75B1-B4DD-E3279790E09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2539680"/>
            <a:ext cx="5548586" cy="540707"/>
            <a:chOff x="696848" y="2097230"/>
            <a:chExt cx="5548586" cy="540707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A950E9-8883-37B0-370C-D66A5780EA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09723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111E2CB-9C85-AAD4-2F8E-9D00C26E6CA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09723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D7496272-57B7-B241-8CF7-6E825901B28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09723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91288C87-C6E4-004F-2FCB-3AEB930B5DA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2097937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EEAE407-289F-14E7-BC87-000FD64F59C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4376997"/>
            <a:ext cx="5548586" cy="547009"/>
            <a:chOff x="696848" y="3719724"/>
            <a:chExt cx="5548586" cy="547009"/>
          </a:xfrm>
        </p:grpSpPr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674667E5-C1B0-FE23-DE3B-5B0DC6DF45F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72631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72631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72631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43E64828-9CEE-E55E-7D60-8DBCE88DBB9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719724"/>
              <a:ext cx="1152000" cy="545746"/>
              <a:chOff x="2875568" y="3719724"/>
              <a:chExt cx="1152000" cy="545746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35A8A579-7DF4-6AE4-B882-8A25EB994E0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19742" y="3725470"/>
                <a:ext cx="1107826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7FB5085-4E3A-D533-6B20-97E487881C0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5568" y="3719724"/>
                <a:ext cx="322384" cy="295022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3E121D5-8AC1-A20A-5BDD-A99CC7F26CE9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3726733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6EE4BFDF-E787-A86B-8796-05A68B15797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6848" y="3450187"/>
            <a:ext cx="5548586" cy="557010"/>
            <a:chOff x="696848" y="2895325"/>
            <a:chExt cx="5548586" cy="557010"/>
          </a:xfrm>
        </p:grpSpPr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91177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91177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91177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41EB7CDD-4D49-9797-E9CA-14A4BC5C025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895325"/>
              <a:ext cx="1152000" cy="555906"/>
              <a:chOff x="2875568" y="2895325"/>
              <a:chExt cx="1152000" cy="555906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19209EB-93C8-C5AC-38E8-6D7040420CB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19742" y="2911231"/>
                <a:ext cx="1107826" cy="540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85F879F7-0C4F-08AF-BA5E-FDC6E5E81DD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75568" y="2895325"/>
                <a:ext cx="322384" cy="295022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B1C3D59C-61EC-88A2-C416-AFA22D59FCA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6848" y="2912335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1" name="楕円 30">
            <a:extLst>
              <a:ext uri="{FF2B5EF4-FFF2-40B4-BE49-F238E27FC236}">
                <a16:creationId xmlns:a16="http://schemas.microsoft.com/office/drawing/2014/main" id="{411EC3FD-8C7A-8EF8-4CAE-77F362BFFA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34092" y="6048896"/>
            <a:ext cx="838061" cy="8380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E1DA24E-E0F1-4D44-C7A4-DF34DC50B2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4494" y="6227046"/>
            <a:ext cx="576000" cy="4001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165" name="テキスト ボックス 164">
            <a:extLst>
              <a:ext uri="{FF2B5EF4-FFF2-40B4-BE49-F238E27FC236}">
                <a16:creationId xmlns:a16="http://schemas.microsoft.com/office/drawing/2014/main" id="{CC82C0FF-DB83-4977-8E32-23D54C46F9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56924" y="6203887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6" name="テキスト ボックス 165">
            <a:extLst>
              <a:ext uri="{FF2B5EF4-FFF2-40B4-BE49-F238E27FC236}">
                <a16:creationId xmlns:a16="http://schemas.microsoft.com/office/drawing/2014/main" id="{B83A5F90-4A22-10FE-AD8C-39F8836020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91615" y="6203887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95E90DDE-E347-6955-ADA5-33FA9C117DD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165434" y="6203887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58D2709-D031-28AA-3C8D-4EBA461829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1599" y="6204026"/>
            <a:ext cx="1080000" cy="54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96B1C8F-AC48-C4DB-109D-7F7620D177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87280" y="6335387"/>
            <a:ext cx="830551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サロン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2E551CEE-3D27-12E6-4C20-9BC376C0FC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04343" y="5144282"/>
            <a:ext cx="838061" cy="8380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BF0261E8-BBE7-858E-658E-0A54BD1271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34092" y="5156699"/>
            <a:ext cx="838061" cy="83806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46" dirty="0">
              <a:solidFill>
                <a:schemeClr val="tx1"/>
              </a:solidFill>
            </a:endParaRP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069D6E3-8CB8-1AF0-7324-55849D0E6A2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81599" y="5293806"/>
            <a:ext cx="5563835" cy="540281"/>
            <a:chOff x="681599" y="4540850"/>
            <a:chExt cx="5563835" cy="540281"/>
          </a:xfrm>
        </p:grpSpPr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56924" y="454085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454085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4540850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4D7C7865-9507-6D04-0D0B-4A8AC3BF5E7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1599" y="4541131"/>
              <a:ext cx="1080000" cy="540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8171B23E-741F-47D3-4651-8AFB615C8FA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63346" y="4723109"/>
              <a:ext cx="830551" cy="27699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サロン</a:t>
              </a: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79B4623-CA34-1586-D51E-19DFE2524CF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6729" y="2162632"/>
            <a:ext cx="1076359" cy="2887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tIns="72000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41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2023-12-14T14:01:09Z</dcterms:modified>
</cp:coreProperties>
</file>