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94A30-EF38-45A0-8E90-4EBF640BCD08}" v="255" dt="2023-12-14T13:42:14.226"/>
    <p1510:client id="{E60FAD1A-D007-4130-81EA-DE9476D3174D}" v="1" dt="2023-12-14T13:50:10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67664" y="1170849"/>
            <a:ext cx="6522672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292199" y="-194208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31104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0080" y="124149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65069" y="1263745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273364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31381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89397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47414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05430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63446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21463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CA48428-91AE-8BF1-29BA-1D0130756B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79479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8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10C4D5E-CA1C-3705-B16B-1B964A9CFB9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5814" y="2669403"/>
            <a:ext cx="5549620" cy="4566557"/>
            <a:chOff x="695814" y="2094219"/>
            <a:chExt cx="5549620" cy="4566557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21D51DF1-169D-FE95-6204-D17244BA6F1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A950E9-8883-37B0-370C-D66A5780EA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111E2CB-9C85-AAD4-2F8E-9D00C26E6CA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D7496272-57B7-B241-8CF7-6E825901B28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F79C7836-1CC4-4D01-4EC7-91A49AAF783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674667E5-C1B0-FE23-DE3B-5B0DC6DF45F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8D1F4E4F-144B-981C-ACEE-1D5FD1B9C07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9517111B-C963-4624-37F9-BBFF29EFD3B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7831F5EF-E64B-7A84-C7A5-81D2B8C04DE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B6EDF4D1-E266-3C1E-87E1-DE06353214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C8A7BBC-3DC5-2C48-B531-3CE6428D28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527F1869-12EC-4C52-A954-7D45929B8A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C82C0FF-DB83-4977-8E32-23D54C46F96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661DFE47-F220-04D9-74EC-6DA809BA6B5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46E8F9EE-57C4-F12F-A330-EB2138F61FA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FA2F9F08-5DCD-22B2-019A-EF8B993E3E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48E59C6C-D705-B5ED-AD33-6711A708BD4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1E08A0C-E736-E229-9C85-F0328C5F220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6" name="グループ化 195">
              <a:extLst>
                <a:ext uri="{FF2B5EF4-FFF2-40B4-BE49-F238E27FC236}">
                  <a16:creationId xmlns:a16="http://schemas.microsoft.com/office/drawing/2014/main" id="{32C65F84-16A8-564A-ABF6-63E48C504AC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094219"/>
              <a:ext cx="1152000" cy="504000"/>
              <a:chOff x="2922136" y="2094219"/>
              <a:chExt cx="1123064" cy="507011"/>
            </a:xfrm>
          </p:grpSpPr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D175FF2E-5B6C-C822-E747-811A3D27311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4BD29005-5122-B770-1283-5FFA35C564C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D5130898-8E9C-8165-45E1-67E559A7EAA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674734"/>
              <a:ext cx="1152000" cy="504000"/>
              <a:chOff x="2922136" y="2094219"/>
              <a:chExt cx="1123064" cy="507011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19209EB-93C8-C5AC-38E8-6D7040420CB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85F879F7-0C4F-08AF-BA5E-FDC6E5E81DD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4D9B734C-1FB3-273B-1F36-5604DDD606B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835764"/>
              <a:ext cx="1152000" cy="504000"/>
              <a:chOff x="2922136" y="2094219"/>
              <a:chExt cx="1123064" cy="507011"/>
            </a:xfrm>
          </p:grpSpPr>
          <p:sp>
            <p:nvSpPr>
              <p:cNvPr id="202" name="テキスト ボックス 201">
                <a:extLst>
                  <a:ext uri="{FF2B5EF4-FFF2-40B4-BE49-F238E27FC236}">
                    <a16:creationId xmlns:a16="http://schemas.microsoft.com/office/drawing/2014/main" id="{0C7F8356-B8EB-B4E4-20A9-773F522B8D2B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3" name="テキスト ボックス 202">
                <a:extLst>
                  <a:ext uri="{FF2B5EF4-FFF2-40B4-BE49-F238E27FC236}">
                    <a16:creationId xmlns:a16="http://schemas.microsoft.com/office/drawing/2014/main" id="{77BF2873-AA5B-3AD3-F2CD-F6510BF91CF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5DAC631C-C7BC-CE97-9359-24ED18B2934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255249"/>
              <a:ext cx="1152000" cy="504000"/>
              <a:chOff x="2922136" y="2094219"/>
              <a:chExt cx="1123064" cy="507011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35A8A579-7DF4-6AE4-B882-8A25EB994E0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7FB5085-4E3A-D533-6B20-97E487881C0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279F7486-4B85-1F85-866C-0C75F15CD3E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4416279"/>
              <a:ext cx="1152000" cy="504000"/>
              <a:chOff x="2922136" y="2094219"/>
              <a:chExt cx="1123064" cy="507011"/>
            </a:xfrm>
          </p:grpSpPr>
          <p:sp>
            <p:nvSpPr>
              <p:cNvPr id="208" name="テキスト ボックス 207">
                <a:extLst>
                  <a:ext uri="{FF2B5EF4-FFF2-40B4-BE49-F238E27FC236}">
                    <a16:creationId xmlns:a16="http://schemas.microsoft.com/office/drawing/2014/main" id="{EA92DA90-6DEF-E409-69D3-57F8459301A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801089C4-0FFC-1B2F-11FC-B211B4AFA94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D14B68D2-BFCA-9970-DDBE-B8E733ECDEE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4996794"/>
              <a:ext cx="1152000" cy="504000"/>
              <a:chOff x="2922136" y="2094219"/>
              <a:chExt cx="1123064" cy="507011"/>
            </a:xfrm>
          </p:grpSpPr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BC9D9600-1C86-59C7-192F-D78B55BFE94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581558CB-CEB9-8BDC-5E2B-75FFEBEB2A6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CC2BD032-5106-C94B-2154-9CA5ABE610A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5577309"/>
              <a:ext cx="1152000" cy="504000"/>
              <a:chOff x="2922136" y="2094219"/>
              <a:chExt cx="1123064" cy="507011"/>
            </a:xfrm>
          </p:grpSpPr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44791514-D612-FD99-99A0-5711BC7E43A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EF7627AD-0FF0-3F7F-8223-F8989FFE6DE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4252FD12-AF67-AC3C-9A4A-B335C0EB49BC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95814" y="6154688"/>
              <a:ext cx="5549620" cy="506088"/>
              <a:chOff x="695814" y="7910117"/>
              <a:chExt cx="5549620" cy="506088"/>
            </a:xfrm>
          </p:grpSpPr>
          <p:sp>
            <p:nvSpPr>
              <p:cNvPr id="246" name="テキスト ボックス 245">
                <a:extLst>
                  <a:ext uri="{FF2B5EF4-FFF2-40B4-BE49-F238E27FC236}">
                    <a16:creationId xmlns:a16="http://schemas.microsoft.com/office/drawing/2014/main" id="{43825597-9144-1C46-EDCC-A0C8A4827AA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95814" y="7912205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7" name="テキスト ボックス 246">
                <a:extLst>
                  <a:ext uri="{FF2B5EF4-FFF2-40B4-BE49-F238E27FC236}">
                    <a16:creationId xmlns:a16="http://schemas.microsoft.com/office/drawing/2014/main" id="{E0FF6A6C-645C-6881-CDA1-056A4C3419E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772173" y="7910117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8" name="テキスト ボックス 247">
                <a:extLst>
                  <a:ext uri="{FF2B5EF4-FFF2-40B4-BE49-F238E27FC236}">
                    <a16:creationId xmlns:a16="http://schemas.microsoft.com/office/drawing/2014/main" id="{709BDAAC-FB35-F1D6-26F7-950B8CF404F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091615" y="7912205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9" name="テキスト ボックス 248">
                <a:extLst>
                  <a:ext uri="{FF2B5EF4-FFF2-40B4-BE49-F238E27FC236}">
                    <a16:creationId xmlns:a16="http://schemas.microsoft.com/office/drawing/2014/main" id="{2D37DEE2-7E3C-8E56-C26C-185C7F7C8C7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5165434" y="7912205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1" name="テキスト ボックス 250">
                <a:extLst>
                  <a:ext uri="{FF2B5EF4-FFF2-40B4-BE49-F238E27FC236}">
                    <a16:creationId xmlns:a16="http://schemas.microsoft.com/office/drawing/2014/main" id="{C64C6CDB-6095-F318-EEED-E345B1DF3D6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8622" y="7910117"/>
                <a:ext cx="126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132739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中型観光バス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510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08622" y="7515635"/>
            <a:ext cx="2320765" cy="2385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40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33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DCBC4C-CB40-A70D-71C2-211E056D72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634" y="2270989"/>
            <a:ext cx="1076359" cy="2887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tIns="72000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0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46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2023-12-14T13:50:15Z</dcterms:modified>
</cp:coreProperties>
</file>