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sldIdLst>
    <p:sldId id="277" r:id="rId2"/>
  </p:sldIdLst>
  <p:sldSz cx="6858000" cy="9906000" type="A4"/>
  <p:notesSz cx="6888163" cy="100203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959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20E9F85-9D9E-4619-ABC8-77B468DF2E0E}" v="1" dt="2023-12-14T13:51:59.529"/>
    <p1510:client id="{85894A30-EF38-45A0-8E90-4EBF640BCD08}" v="255" dt="2023-12-14T13:42:14.22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52" d="100"/>
          <a:sy n="52" d="100"/>
        </p:scale>
        <p:origin x="266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59AAA-ABD6-499E-A2DE-D14ABD4852EB}" type="datetimeFigureOut">
              <a:rPr kumimoji="1" lang="ja-JP" altLang="en-US" smtClean="0"/>
              <a:t>2023/12/14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76E79-45A3-4B64-AA41-4878DE5F7D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47355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59AAA-ABD6-499E-A2DE-D14ABD4852EB}" type="datetimeFigureOut">
              <a:rPr kumimoji="1" lang="ja-JP" altLang="en-US" smtClean="0"/>
              <a:t>2023/12/14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76E79-45A3-4B64-AA41-4878DE5F7D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44100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59AAA-ABD6-499E-A2DE-D14ABD4852EB}" type="datetimeFigureOut">
              <a:rPr kumimoji="1" lang="ja-JP" altLang="en-US" smtClean="0"/>
              <a:t>2023/12/14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76E79-45A3-4B64-AA41-4878DE5F7D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42281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59AAA-ABD6-499E-A2DE-D14ABD4852EB}" type="datetimeFigureOut">
              <a:rPr kumimoji="1" lang="ja-JP" altLang="en-US" smtClean="0"/>
              <a:t>2023/12/14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76E79-45A3-4B64-AA41-4878DE5F7D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74019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59AAA-ABD6-499E-A2DE-D14ABD4852EB}" type="datetimeFigureOut">
              <a:rPr kumimoji="1" lang="ja-JP" altLang="en-US" smtClean="0"/>
              <a:t>2023/12/14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76E79-45A3-4B64-AA41-4878DE5F7D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26000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59AAA-ABD6-499E-A2DE-D14ABD4852EB}" type="datetimeFigureOut">
              <a:rPr kumimoji="1" lang="ja-JP" altLang="en-US" smtClean="0"/>
              <a:t>2023/12/14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76E79-45A3-4B64-AA41-4878DE5F7D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17324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59AAA-ABD6-499E-A2DE-D14ABD4852EB}" type="datetimeFigureOut">
              <a:rPr kumimoji="1" lang="ja-JP" altLang="en-US" smtClean="0"/>
              <a:t>2023/12/14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76E79-45A3-4B64-AA41-4878DE5F7D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4646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59AAA-ABD6-499E-A2DE-D14ABD4852EB}" type="datetimeFigureOut">
              <a:rPr kumimoji="1" lang="ja-JP" altLang="en-US" smtClean="0"/>
              <a:t>2023/12/14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76E79-45A3-4B64-AA41-4878DE5F7D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61467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59AAA-ABD6-499E-A2DE-D14ABD4852EB}" type="datetimeFigureOut">
              <a:rPr kumimoji="1" lang="ja-JP" altLang="en-US" smtClean="0"/>
              <a:t>2023/12/14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76E79-45A3-4B64-AA41-4878DE5F7D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55441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59AAA-ABD6-499E-A2DE-D14ABD4852EB}" type="datetimeFigureOut">
              <a:rPr kumimoji="1" lang="ja-JP" altLang="en-US" smtClean="0"/>
              <a:t>2023/12/14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76E79-45A3-4B64-AA41-4878DE5F7D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92430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59AAA-ABD6-499E-A2DE-D14ABD4852EB}" type="datetimeFigureOut">
              <a:rPr kumimoji="1" lang="ja-JP" altLang="en-US" smtClean="0"/>
              <a:t>2023/12/14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76E79-45A3-4B64-AA41-4878DE5F7D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11158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759AAA-ABD6-499E-A2DE-D14ABD4852EB}" type="datetimeFigureOut">
              <a:rPr kumimoji="1" lang="ja-JP" altLang="en-US" smtClean="0"/>
              <a:t>2023/12/14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E76E79-45A3-4B64-AA41-4878DE5F7D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45879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四角形: 角を丸くする 4">
            <a:extLst>
              <a:ext uri="{FF2B5EF4-FFF2-40B4-BE49-F238E27FC236}">
                <a16:creationId xmlns:a16="http://schemas.microsoft.com/office/drawing/2014/main" id="{9BBAF258-72AE-184A-CC28-585CACD500E4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 rot="5400000">
            <a:off x="-203387" y="1541899"/>
            <a:ext cx="7264773" cy="6120000"/>
          </a:xfrm>
          <a:prstGeom prst="roundRect">
            <a:avLst>
              <a:gd name="adj" fmla="val 3848"/>
            </a:avLst>
          </a:prstGeom>
          <a:solidFill>
            <a:schemeClr val="bg2"/>
          </a:solidFill>
          <a:ln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246" dirty="0"/>
          </a:p>
        </p:txBody>
      </p:sp>
      <p:sp>
        <p:nvSpPr>
          <p:cNvPr id="118" name="フリーフォーム: 図形 117">
            <a:extLst>
              <a:ext uri="{FF2B5EF4-FFF2-40B4-BE49-F238E27FC236}">
                <a16:creationId xmlns:a16="http://schemas.microsoft.com/office/drawing/2014/main" id="{69D6BDB4-2A72-53A4-E3A7-BC83324C0F91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 rot="5400000">
            <a:off x="3292199" y="-1942086"/>
            <a:ext cx="273603" cy="6120002"/>
          </a:xfrm>
          <a:custGeom>
            <a:avLst/>
            <a:gdLst>
              <a:gd name="connsiteX0" fmla="*/ 162513 w 333259"/>
              <a:gd name="connsiteY0" fmla="*/ 0 h 4465003"/>
              <a:gd name="connsiteX1" fmla="*/ 167481 w 333259"/>
              <a:gd name="connsiteY1" fmla="*/ 1003 h 4465003"/>
              <a:gd name="connsiteX2" fmla="*/ 333259 w 333259"/>
              <a:gd name="connsiteY2" fmla="*/ 1003 h 4465003"/>
              <a:gd name="connsiteX3" fmla="*/ 333259 w 333259"/>
              <a:gd name="connsiteY3" fmla="*/ 4465003 h 4465003"/>
              <a:gd name="connsiteX4" fmla="*/ 153259 w 333259"/>
              <a:gd name="connsiteY4" fmla="*/ 4465003 h 4465003"/>
              <a:gd name="connsiteX5" fmla="*/ 153259 w 333259"/>
              <a:gd name="connsiteY5" fmla="*/ 4462132 h 4465003"/>
              <a:gd name="connsiteX6" fmla="*/ 99256 w 333259"/>
              <a:gd name="connsiteY6" fmla="*/ 4451229 h 4465003"/>
              <a:gd name="connsiteX7" fmla="*/ 0 w 333259"/>
              <a:gd name="connsiteY7" fmla="*/ 4301487 h 4465003"/>
              <a:gd name="connsiteX8" fmla="*/ 0 w 333259"/>
              <a:gd name="connsiteY8" fmla="*/ 162513 h 4465003"/>
              <a:gd name="connsiteX9" fmla="*/ 99256 w 333259"/>
              <a:gd name="connsiteY9" fmla="*/ 12771 h 4465003"/>
              <a:gd name="connsiteX10" fmla="*/ 153259 w 333259"/>
              <a:gd name="connsiteY10" fmla="*/ 1868 h 4465003"/>
              <a:gd name="connsiteX11" fmla="*/ 153259 w 333259"/>
              <a:gd name="connsiteY11" fmla="*/ 1003 h 4465003"/>
              <a:gd name="connsiteX12" fmla="*/ 157545 w 333259"/>
              <a:gd name="connsiteY12" fmla="*/ 1003 h 44650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33259" h="4465003">
                <a:moveTo>
                  <a:pt x="162513" y="0"/>
                </a:moveTo>
                <a:lnTo>
                  <a:pt x="167481" y="1003"/>
                </a:lnTo>
                <a:lnTo>
                  <a:pt x="333259" y="1003"/>
                </a:lnTo>
                <a:lnTo>
                  <a:pt x="333259" y="4465003"/>
                </a:lnTo>
                <a:lnTo>
                  <a:pt x="153259" y="4465003"/>
                </a:lnTo>
                <a:lnTo>
                  <a:pt x="153259" y="4462132"/>
                </a:lnTo>
                <a:lnTo>
                  <a:pt x="99256" y="4451229"/>
                </a:lnTo>
                <a:cubicBezTo>
                  <a:pt x="40927" y="4426558"/>
                  <a:pt x="0" y="4368802"/>
                  <a:pt x="0" y="4301487"/>
                </a:cubicBezTo>
                <a:lnTo>
                  <a:pt x="0" y="162513"/>
                </a:lnTo>
                <a:cubicBezTo>
                  <a:pt x="0" y="95198"/>
                  <a:pt x="40927" y="37442"/>
                  <a:pt x="99256" y="12771"/>
                </a:cubicBezTo>
                <a:lnTo>
                  <a:pt x="153259" y="1868"/>
                </a:lnTo>
                <a:lnTo>
                  <a:pt x="153259" y="1003"/>
                </a:lnTo>
                <a:lnTo>
                  <a:pt x="157545" y="1003"/>
                </a:ln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 sz="1246"/>
          </a:p>
        </p:txBody>
      </p:sp>
      <p:grpSp>
        <p:nvGrpSpPr>
          <p:cNvPr id="101" name="グループ化 100">
            <a:extLst>
              <a:ext uri="{FF2B5EF4-FFF2-40B4-BE49-F238E27FC236}">
                <a16:creationId xmlns:a16="http://schemas.microsoft.com/office/drawing/2014/main" id="{C580A165-3942-9825-D8E3-18F962C6CCF5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726729" y="9399075"/>
            <a:ext cx="5490397" cy="461339"/>
            <a:chOff x="726729" y="9478323"/>
            <a:chExt cx="5490397" cy="461339"/>
          </a:xfrm>
        </p:grpSpPr>
        <p:pic>
          <p:nvPicPr>
            <p:cNvPr id="121" name="図 120" descr="挿絵, 時計 が含まれている画像&#10;&#10;自動的に生成された説明">
              <a:extLst>
                <a:ext uri="{FF2B5EF4-FFF2-40B4-BE49-F238E27FC236}">
                  <a16:creationId xmlns:a16="http://schemas.microsoft.com/office/drawing/2014/main" id="{49C47330-4616-B770-6547-71D34E755748}"/>
                </a:ext>
              </a:extLst>
            </p:cNvPr>
            <p:cNvPicPr>
              <a:picLocks noGrp="1" noRot="1" noChangeAspect="1" noMove="1" noResize="1" noEditPoints="1" noAdjustHandles="1" noChangeArrowheads="1" noChangeShapeType="1" noCrop="1"/>
            </p:cNvPicPr>
            <p:nvPr/>
          </p:nvPicPr>
          <p:blipFill>
            <a:blip r:embed="rId2">
              <a:biLevel thresh="5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26729" y="9547247"/>
              <a:ext cx="1991696" cy="276829"/>
            </a:xfrm>
            <a:prstGeom prst="rect">
              <a:avLst/>
            </a:prstGeom>
          </p:spPr>
        </p:pic>
        <p:sp>
          <p:nvSpPr>
            <p:cNvPr id="122" name="テキスト ボックス 121">
              <a:extLst>
                <a:ext uri="{FF2B5EF4-FFF2-40B4-BE49-F238E27FC236}">
                  <a16:creationId xmlns:a16="http://schemas.microsoft.com/office/drawing/2014/main" id="{D990531C-050C-0B02-47FF-3E5DC9E6082C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318080" y="9547247"/>
              <a:ext cx="2899046" cy="3924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05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コーポレート・ロゴ ver3 Medium" panose="02000600000000000000" pitchFamily="50" charset="-128"/>
                  <a:ea typeface="コーポレート・ロゴ ver3 Medium" panose="02000600000000000000" pitchFamily="50" charset="-128"/>
                </a:rPr>
                <a:t>ローズクィーン交通株式会社</a:t>
              </a:r>
              <a:endParaRPr kumimoji="1" lang="en-US" altLang="ja-JP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コーポレート・ロゴ ver3 Medium" panose="02000600000000000000" pitchFamily="50" charset="-128"/>
                <a:ea typeface="コーポレート・ロゴ ver3 Medium" panose="02000600000000000000" pitchFamily="50" charset="-128"/>
              </a:endParaRPr>
            </a:p>
            <a:p>
              <a:r>
                <a:rPr kumimoji="1" lang="ja-JP" altLang="en-US" sz="9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コーポレート・ロゴ ver3 Medium" panose="02000600000000000000" pitchFamily="50" charset="-128"/>
                  <a:ea typeface="コーポレート・ロゴ ver3 Medium" panose="02000600000000000000" pitchFamily="50" charset="-128"/>
                </a:rPr>
                <a:t>群馬県吾妻郡東吾妻町川戸</a:t>
              </a:r>
              <a:r>
                <a:rPr kumimoji="1" lang="en-US" altLang="ja-JP" sz="9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コーポレート・ロゴ ver3 Medium" panose="02000600000000000000" pitchFamily="50" charset="-128"/>
                  <a:ea typeface="コーポレート・ロゴ ver3 Medium" panose="02000600000000000000" pitchFamily="50" charset="-128"/>
                </a:rPr>
                <a:t>196-1</a:t>
              </a:r>
              <a:r>
                <a:rPr kumimoji="1" lang="ja-JP" altLang="en-US" sz="9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コーポレート・ロゴ ver3 Medium" panose="02000600000000000000" pitchFamily="50" charset="-128"/>
                  <a:ea typeface="コーポレート・ロゴ ver3 Medium" panose="02000600000000000000" pitchFamily="50" charset="-128"/>
                </a:rPr>
                <a:t>　☎</a:t>
              </a:r>
              <a:r>
                <a:rPr kumimoji="1" lang="en-US" altLang="ja-JP" sz="9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コーポレート・ロゴ ver3 Medium" panose="02000600000000000000" pitchFamily="50" charset="-128"/>
                  <a:ea typeface="コーポレート・ロゴ ver3 Medium" panose="02000600000000000000" pitchFamily="50" charset="-128"/>
                </a:rPr>
                <a:t>0279-26-3171</a:t>
              </a:r>
              <a:endParaRPr kumimoji="1" lang="ja-JP" alt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コーポレート・ロゴ ver3 Medium" panose="02000600000000000000" pitchFamily="50" charset="-128"/>
                <a:ea typeface="コーポレート・ロゴ ver3 Medium" panose="02000600000000000000" pitchFamily="50" charset="-128"/>
              </a:endParaRPr>
            </a:p>
          </p:txBody>
        </p:sp>
        <p:pic>
          <p:nvPicPr>
            <p:cNvPr id="3" name="図 2" descr="ロゴ&#10;&#10;自動的に生成された説明">
              <a:extLst>
                <a:ext uri="{FF2B5EF4-FFF2-40B4-BE49-F238E27FC236}">
                  <a16:creationId xmlns:a16="http://schemas.microsoft.com/office/drawing/2014/main" id="{7C361BDD-2D33-2B4C-5D94-1B01224D69BF}"/>
                </a:ext>
              </a:extLst>
            </p:cNvPr>
            <p:cNvPicPr>
              <a:picLocks noGrp="1" noRot="1" noChangeAspect="1" noMove="1" noResize="1" noEditPoints="1" noAdjustHandles="1" noChangeArrowheads="1" noChangeShapeType="1" noCrop="1"/>
            </p:cNvPicPr>
            <p:nvPr/>
          </p:nvPicPr>
          <p:blipFill>
            <a:blip r:embed="rId3">
              <a:grayscl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10457" y="9478323"/>
              <a:ext cx="371512" cy="400052"/>
            </a:xfrm>
            <a:prstGeom prst="rect">
              <a:avLst/>
            </a:prstGeom>
          </p:spPr>
        </p:pic>
      </p:grpSp>
      <p:grpSp>
        <p:nvGrpSpPr>
          <p:cNvPr id="11" name="グループ化 10">
            <a:extLst>
              <a:ext uri="{FF2B5EF4-FFF2-40B4-BE49-F238E27FC236}">
                <a16:creationId xmlns:a16="http://schemas.microsoft.com/office/drawing/2014/main" id="{0DA951F6-696B-32F7-9BE1-EA7C57D17032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3819489" y="1311040"/>
            <a:ext cx="2370550" cy="705060"/>
            <a:chOff x="3819489" y="1280560"/>
            <a:chExt cx="2370550" cy="705060"/>
          </a:xfrm>
        </p:grpSpPr>
        <p:sp>
          <p:nvSpPr>
            <p:cNvPr id="88" name="四角形: 角を丸くする 87">
              <a:extLst>
                <a:ext uri="{FF2B5EF4-FFF2-40B4-BE49-F238E27FC236}">
                  <a16:creationId xmlns:a16="http://schemas.microsoft.com/office/drawing/2014/main" id="{368F42DE-7CB4-7B0A-945D-2A731B95CBAA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 rot="5400000">
              <a:off x="4688861" y="451693"/>
              <a:ext cx="631806" cy="2370550"/>
            </a:xfrm>
            <a:prstGeom prst="roundRect">
              <a:avLst>
                <a:gd name="adj" fmla="val 22093"/>
              </a:avLst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246"/>
            </a:p>
          </p:txBody>
        </p:sp>
        <p:sp>
          <p:nvSpPr>
            <p:cNvPr id="94" name="テキスト ボックス 93">
              <a:extLst>
                <a:ext uri="{FF2B5EF4-FFF2-40B4-BE49-F238E27FC236}">
                  <a16:creationId xmlns:a16="http://schemas.microsoft.com/office/drawing/2014/main" id="{BE860F83-7BAB-846B-F5CC-4FB9C4AF0E73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168236" y="1461295"/>
              <a:ext cx="964459" cy="400110"/>
            </a:xfrm>
            <a:prstGeom prst="rect">
              <a:avLst/>
            </a:prstGeom>
            <a:noFill/>
          </p:spPr>
          <p:txBody>
            <a:bodyPr vert="horz" wrap="square" rtlCol="0">
              <a:spAutoFit/>
            </a:bodyPr>
            <a:lstStyle/>
            <a:p>
              <a:pPr algn="dist"/>
              <a:r>
                <a:rPr kumimoji="1" lang="ja-JP" altLang="en-US" sz="2000" dirty="0">
                  <a:solidFill>
                    <a:schemeClr val="bg1"/>
                  </a:solidFill>
                  <a:latin typeface="コーポレート・ロゴ ver3 Medium" panose="02000600000000000000" pitchFamily="50" charset="-128"/>
                  <a:ea typeface="コーポレート・ロゴ ver3 Medium" panose="02000600000000000000" pitchFamily="50" charset="-128"/>
                </a:rPr>
                <a:t>運転席</a:t>
              </a:r>
            </a:p>
          </p:txBody>
        </p:sp>
        <p:pic>
          <p:nvPicPr>
            <p:cNvPr id="6" name="グラフィックス 5" descr="ハンドル 単色塗りつぶし">
              <a:extLst>
                <a:ext uri="{FF2B5EF4-FFF2-40B4-BE49-F238E27FC236}">
                  <a16:creationId xmlns:a16="http://schemas.microsoft.com/office/drawing/2014/main" id="{DA6823B4-9592-226F-25AC-AD81E6D10F9A}"/>
                </a:ext>
              </a:extLst>
            </p:cNvPr>
            <p:cNvPicPr>
              <a:picLocks noGrp="1" noRot="1" noChangeAspect="1" noMove="1" noResize="1" noEditPoints="1" noAdjustHandles="1" noChangeArrowheads="1" noChangeShapeType="1" noCrop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5310419" y="1280560"/>
              <a:ext cx="705060" cy="705060"/>
            </a:xfrm>
            <a:prstGeom prst="rect">
              <a:avLst/>
            </a:prstGeom>
          </p:spPr>
        </p:pic>
      </p:grpSp>
      <p:sp>
        <p:nvSpPr>
          <p:cNvPr id="77" name="正方形/長方形 76">
            <a:extLst>
              <a:ext uri="{FF2B5EF4-FFF2-40B4-BE49-F238E27FC236}">
                <a16:creationId xmlns:a16="http://schemas.microsoft.com/office/drawing/2014/main" id="{1C47FBA7-B1A9-8FA8-295A-DDDAAD2762E4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370080" y="1241492"/>
            <a:ext cx="356649" cy="744128"/>
          </a:xfrm>
          <a:prstGeom prst="rect">
            <a:avLst/>
          </a:prstGeom>
          <a:noFill/>
          <a:ln w="28575">
            <a:solidFill>
              <a:srgbClr val="595959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8" name="テキスト ボックス 77">
            <a:extLst>
              <a:ext uri="{FF2B5EF4-FFF2-40B4-BE49-F238E27FC236}">
                <a16:creationId xmlns:a16="http://schemas.microsoft.com/office/drawing/2014/main" id="{5F6CB88D-9DB4-98BC-E59D-986E15422F4F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 flipH="1">
            <a:off x="365069" y="1263745"/>
            <a:ext cx="390704" cy="766610"/>
          </a:xfrm>
          <a:prstGeom prst="rect">
            <a:avLst/>
          </a:prstGeom>
          <a:noFill/>
        </p:spPr>
        <p:txBody>
          <a:bodyPr vert="eaVert" wrap="square" rtlCol="0">
            <a:noAutofit/>
          </a:bodyPr>
          <a:lstStyle/>
          <a:p>
            <a:r>
              <a:rPr kumimoji="1" lang="ja-JP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コーポレート・ロゴ ver3 Medium" panose="02000600000000000000" pitchFamily="50" charset="-128"/>
                <a:ea typeface="コーポレート・ロゴ ver3 Medium" panose="02000600000000000000" pitchFamily="50" charset="-128"/>
              </a:rPr>
              <a:t>乗降口</a:t>
            </a:r>
          </a:p>
        </p:txBody>
      </p:sp>
      <p:sp>
        <p:nvSpPr>
          <p:cNvPr id="86" name="正方形/長方形 85">
            <a:extLst>
              <a:ext uri="{FF2B5EF4-FFF2-40B4-BE49-F238E27FC236}">
                <a16:creationId xmlns:a16="http://schemas.microsoft.com/office/drawing/2014/main" id="{F5F78A67-950C-F17C-C13A-8C77854B6482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962416" y="470783"/>
            <a:ext cx="2981586" cy="410147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dist">
              <a:tabLst>
                <a:tab pos="3603707" algn="l"/>
              </a:tabLst>
            </a:pPr>
            <a:r>
              <a:rPr kumimoji="1" lang="ja-JP" altLang="en-US" sz="3600" dirty="0">
                <a:solidFill>
                  <a:schemeClr val="tx1">
                    <a:lumMod val="65000"/>
                    <a:lumOff val="35000"/>
                  </a:schemeClr>
                </a:solidFill>
                <a:latin typeface="コーポレート・ロゴ ver3 Medium" panose="02000600000000000000" pitchFamily="50" charset="-128"/>
                <a:ea typeface="コーポレート・ロゴ ver3 Medium" panose="02000600000000000000" pitchFamily="50" charset="-128"/>
              </a:rPr>
              <a:t>バス座席表</a:t>
            </a:r>
            <a:endParaRPr kumimoji="1" lang="ja-JP" altLang="en-US" sz="3600" u="sng" dirty="0">
              <a:solidFill>
                <a:schemeClr val="tx1">
                  <a:lumMod val="65000"/>
                  <a:lumOff val="35000"/>
                </a:schemeClr>
              </a:solidFill>
              <a:latin typeface="コーポレート・ロゴ ver3 Medium" panose="02000600000000000000" pitchFamily="50" charset="-128"/>
              <a:ea typeface="コーポレート・ロゴ ver3 Medium" panose="02000600000000000000" pitchFamily="50" charset="-128"/>
            </a:endParaRPr>
          </a:p>
        </p:txBody>
      </p:sp>
      <p:sp>
        <p:nvSpPr>
          <p:cNvPr id="98" name="四角形: 角を丸くする 97">
            <a:extLst>
              <a:ext uri="{FF2B5EF4-FFF2-40B4-BE49-F238E27FC236}">
                <a16:creationId xmlns:a16="http://schemas.microsoft.com/office/drawing/2014/main" id="{731D40BB-158E-4467-3984-3F4784F60306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5310419" y="335280"/>
            <a:ext cx="1178581" cy="483675"/>
          </a:xfrm>
          <a:prstGeom prst="roundRect">
            <a:avLst>
              <a:gd name="adj" fmla="val 30778"/>
            </a:avLst>
          </a:prstGeom>
          <a:noFill/>
          <a:ln w="285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r">
              <a:tabLst>
                <a:tab pos="3603707" algn="l"/>
              </a:tabLst>
            </a:pPr>
            <a:r>
              <a:rPr kumimoji="1" lang="ja-JP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コーポレート・ロゴ ver3 Medium" panose="02000600000000000000" pitchFamily="50" charset="-128"/>
                <a:ea typeface="コーポレート・ロゴ ver3 Medium" panose="02000600000000000000" pitchFamily="50" charset="-128"/>
              </a:rPr>
              <a:t>号車</a:t>
            </a:r>
            <a:endParaRPr kumimoji="1" lang="ja-JP" altLang="en-US" u="sng" dirty="0">
              <a:solidFill>
                <a:schemeClr val="tx1">
                  <a:lumMod val="65000"/>
                  <a:lumOff val="35000"/>
                </a:schemeClr>
              </a:solidFill>
              <a:latin typeface="コーポレート・ロゴ ver3 Medium" panose="02000600000000000000" pitchFamily="50" charset="-128"/>
              <a:ea typeface="コーポレート・ロゴ ver3 Medium" panose="02000600000000000000" pitchFamily="50" charset="-128"/>
            </a:endParaRPr>
          </a:p>
        </p:txBody>
      </p:sp>
      <p:pic>
        <p:nvPicPr>
          <p:cNvPr id="102" name="グラフィックス 101" descr="バス 単色塗りつぶし">
            <a:extLst>
              <a:ext uri="{FF2B5EF4-FFF2-40B4-BE49-F238E27FC236}">
                <a16:creationId xmlns:a16="http://schemas.microsoft.com/office/drawing/2014/main" id="{464C9336-9A61-4EF0-76D8-04EA5CA83F45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 flipH="1">
            <a:off x="681599" y="161379"/>
            <a:ext cx="914400" cy="914400"/>
          </a:xfrm>
          <a:prstGeom prst="rect">
            <a:avLst/>
          </a:prstGeom>
        </p:spPr>
      </p:pic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0B72EF56-A68A-2708-4E4F-A413BE1A8D91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33168" y="2355234"/>
            <a:ext cx="576000" cy="400110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kumimoji="1" lang="en-US" altLang="ja-JP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Bahnschrift Condensed" panose="020B0502040204020203" pitchFamily="34" charset="0"/>
                <a:ea typeface="コーポレート・ロゴ ver3 Medium" panose="02000600000000000000" pitchFamily="50" charset="-128"/>
                <a:cs typeface="Aharoni" panose="02010803020104030203" pitchFamily="2" charset="-79"/>
              </a:rPr>
              <a:t>1</a:t>
            </a:r>
            <a:endParaRPr kumimoji="1" lang="ja-JP" altLang="en-US" sz="2000" dirty="0">
              <a:solidFill>
                <a:schemeClr val="tx1">
                  <a:lumMod val="65000"/>
                  <a:lumOff val="35000"/>
                </a:schemeClr>
              </a:solidFill>
              <a:latin typeface="Bahnschrift Condensed" panose="020B0502040204020203" pitchFamily="34" charset="0"/>
              <a:ea typeface="コーポレート・ロゴ ver3 Medium" panose="02000600000000000000" pitchFamily="50" charset="-128"/>
              <a:cs typeface="Aharoni" panose="02010803020104030203" pitchFamily="2" charset="-79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D23C032A-371F-7910-79F5-A13433722F55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33168" y="3221146"/>
            <a:ext cx="576000" cy="400110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kumimoji="1" lang="en-US" altLang="ja-JP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Bahnschrift Condensed" panose="020B0502040204020203" pitchFamily="34" charset="0"/>
                <a:ea typeface="コーポレート・ロゴ ver3 Medium" panose="02000600000000000000" pitchFamily="50" charset="-128"/>
                <a:cs typeface="Aharoni" panose="02010803020104030203" pitchFamily="2" charset="-79"/>
              </a:rPr>
              <a:t>2</a:t>
            </a:r>
            <a:endParaRPr kumimoji="1" lang="ja-JP" altLang="en-US" sz="2000" dirty="0">
              <a:solidFill>
                <a:schemeClr val="tx1">
                  <a:lumMod val="65000"/>
                  <a:lumOff val="35000"/>
                </a:schemeClr>
              </a:solidFill>
              <a:latin typeface="Bahnschrift Condensed" panose="020B0502040204020203" pitchFamily="34" charset="0"/>
              <a:ea typeface="コーポレート・ロゴ ver3 Medium" panose="02000600000000000000" pitchFamily="50" charset="-128"/>
              <a:cs typeface="Aharoni" panose="02010803020104030203" pitchFamily="2" charset="-79"/>
            </a:endParaRPr>
          </a:p>
        </p:txBody>
      </p:sp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B4008923-1293-64F5-4306-2D836A1310E4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33168" y="4087058"/>
            <a:ext cx="576000" cy="400110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kumimoji="1" lang="en-US" altLang="ja-JP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Bahnschrift Condensed" panose="020B0502040204020203" pitchFamily="34" charset="0"/>
                <a:ea typeface="コーポレート・ロゴ ver3 Medium" panose="02000600000000000000" pitchFamily="50" charset="-128"/>
                <a:cs typeface="Aharoni" panose="02010803020104030203" pitchFamily="2" charset="-79"/>
              </a:rPr>
              <a:t>3</a:t>
            </a:r>
            <a:endParaRPr kumimoji="1" lang="ja-JP" altLang="en-US" sz="2000" dirty="0">
              <a:solidFill>
                <a:schemeClr val="tx1">
                  <a:lumMod val="65000"/>
                  <a:lumOff val="35000"/>
                </a:schemeClr>
              </a:solidFill>
              <a:latin typeface="Bahnschrift Condensed" panose="020B0502040204020203" pitchFamily="34" charset="0"/>
              <a:ea typeface="コーポレート・ロゴ ver3 Medium" panose="02000600000000000000" pitchFamily="50" charset="-128"/>
              <a:cs typeface="Aharoni" panose="02010803020104030203" pitchFamily="2" charset="-79"/>
            </a:endParaRPr>
          </a:p>
        </p:txBody>
      </p:sp>
      <p:sp>
        <p:nvSpPr>
          <p:cNvPr id="51" name="テキスト ボックス 50">
            <a:extLst>
              <a:ext uri="{FF2B5EF4-FFF2-40B4-BE49-F238E27FC236}">
                <a16:creationId xmlns:a16="http://schemas.microsoft.com/office/drawing/2014/main" id="{41D8F7C0-BA4E-E544-08FA-152C4BF126F0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33168" y="4952970"/>
            <a:ext cx="576000" cy="400110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kumimoji="1" lang="en-US" altLang="ja-JP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Bahnschrift Condensed" panose="020B0502040204020203" pitchFamily="34" charset="0"/>
                <a:ea typeface="コーポレート・ロゴ ver3 Medium" panose="02000600000000000000" pitchFamily="50" charset="-128"/>
                <a:cs typeface="Aharoni" panose="02010803020104030203" pitchFamily="2" charset="-79"/>
              </a:rPr>
              <a:t>4</a:t>
            </a:r>
            <a:endParaRPr kumimoji="1" lang="ja-JP" altLang="en-US" sz="2000" dirty="0">
              <a:solidFill>
                <a:schemeClr val="tx1">
                  <a:lumMod val="65000"/>
                  <a:lumOff val="35000"/>
                </a:schemeClr>
              </a:solidFill>
              <a:latin typeface="Bahnschrift Condensed" panose="020B0502040204020203" pitchFamily="34" charset="0"/>
              <a:ea typeface="コーポレート・ロゴ ver3 Medium" panose="02000600000000000000" pitchFamily="50" charset="-128"/>
              <a:cs typeface="Aharoni" panose="02010803020104030203" pitchFamily="2" charset="-79"/>
            </a:endParaRP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CE1DA24E-E0F1-4D44-C7A4-DF34DC50B251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33168" y="5818882"/>
            <a:ext cx="576000" cy="400110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kumimoji="1" lang="en-US" altLang="ja-JP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Bahnschrift Condensed" panose="020B0502040204020203" pitchFamily="34" charset="0"/>
                <a:ea typeface="コーポレート・ロゴ ver3 Medium" panose="02000600000000000000" pitchFamily="50" charset="-128"/>
                <a:cs typeface="Aharoni" panose="02010803020104030203" pitchFamily="2" charset="-79"/>
              </a:rPr>
              <a:t>5</a:t>
            </a:r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008BFCB5-D425-4300-2974-20D0A19DDA82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33168" y="6684794"/>
            <a:ext cx="576000" cy="400110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kumimoji="1" lang="en-US" altLang="ja-JP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Bahnschrift Condensed" panose="020B0502040204020203" pitchFamily="34" charset="0"/>
                <a:ea typeface="コーポレート・ロゴ ver3 Medium" panose="02000600000000000000" pitchFamily="50" charset="-128"/>
                <a:cs typeface="Aharoni" panose="02010803020104030203" pitchFamily="2" charset="-79"/>
              </a:rPr>
              <a:t>6</a:t>
            </a:r>
            <a:endParaRPr kumimoji="1" lang="ja-JP" altLang="en-US" sz="2000" dirty="0">
              <a:solidFill>
                <a:schemeClr val="tx1">
                  <a:lumMod val="65000"/>
                  <a:lumOff val="35000"/>
                </a:schemeClr>
              </a:solidFill>
              <a:latin typeface="Bahnschrift Condensed" panose="020B0502040204020203" pitchFamily="34" charset="0"/>
              <a:ea typeface="コーポレート・ロゴ ver3 Medium" panose="02000600000000000000" pitchFamily="50" charset="-128"/>
              <a:cs typeface="Aharoni" panose="02010803020104030203" pitchFamily="2" charset="-79"/>
            </a:endParaRPr>
          </a:p>
        </p:txBody>
      </p:sp>
      <p:sp>
        <p:nvSpPr>
          <p:cNvPr id="255" name="テキスト ボックス 254">
            <a:extLst>
              <a:ext uri="{FF2B5EF4-FFF2-40B4-BE49-F238E27FC236}">
                <a16:creationId xmlns:a16="http://schemas.microsoft.com/office/drawing/2014/main" id="{F7234231-016F-78C4-9D54-5860AF653344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02470" y="1327397"/>
            <a:ext cx="2320301" cy="672346"/>
          </a:xfrm>
          <a:prstGeom prst="rect">
            <a:avLst/>
          </a:prstGeom>
          <a:solidFill>
            <a:schemeClr val="bg1"/>
          </a:solidFill>
          <a:ln w="19050">
            <a:noFill/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kumimoji="1" lang="ja-JP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コーポレート・ロゴ ver3 Medium" panose="02000600000000000000" pitchFamily="50" charset="-128"/>
                <a:ea typeface="コーポレート・ロゴ ver3 Medium" panose="02000600000000000000" pitchFamily="50" charset="-128"/>
              </a:rPr>
              <a:t>中型観光バス </a:t>
            </a:r>
            <a:endParaRPr kumimoji="1" lang="en-US" altLang="ja-JP" dirty="0">
              <a:solidFill>
                <a:schemeClr val="tx1">
                  <a:lumMod val="75000"/>
                  <a:lumOff val="25000"/>
                </a:schemeClr>
              </a:solidFill>
              <a:latin typeface="コーポレート・ロゴ ver3 Medium" panose="02000600000000000000" pitchFamily="50" charset="-128"/>
              <a:ea typeface="コーポレート・ロゴ ver3 Medium" panose="02000600000000000000" pitchFamily="50" charset="-128"/>
            </a:endParaRPr>
          </a:p>
          <a:p>
            <a:pPr algn="ctr"/>
            <a:r>
              <a:rPr kumimoji="1" lang="en-US" altLang="ja-JP" dirty="0">
                <a:solidFill>
                  <a:schemeClr val="tx1">
                    <a:lumMod val="75000"/>
                    <a:lumOff val="25000"/>
                  </a:schemeClr>
                </a:solidFill>
                <a:latin typeface="コーポレート・ロゴ ver3 Medium" panose="02000600000000000000" pitchFamily="50" charset="-128"/>
                <a:ea typeface="コーポレート・ロゴ ver3 Medium" panose="02000600000000000000" pitchFamily="50" charset="-128"/>
              </a:rPr>
              <a:t>520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0A48AF30-DFE9-BDB5-442F-8371C3326193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091615" y="8249840"/>
            <a:ext cx="2320765" cy="19131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kumimoji="1" lang="ja-JP" alt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コーポレート・ロゴ ver3 Medium" panose="02000600000000000000" pitchFamily="50" charset="-128"/>
                <a:ea typeface="コーポレート・ロゴ ver3 Medium" panose="02000600000000000000" pitchFamily="50" charset="-128"/>
              </a:rPr>
              <a:t>全席 </a:t>
            </a:r>
            <a:r>
              <a:rPr kumimoji="1" lang="en-US" altLang="ja-JP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コーポレート・ロゴ ver3 Medium" panose="02000600000000000000" pitchFamily="50" charset="-128"/>
                <a:ea typeface="コーポレート・ロゴ ver3 Medium" panose="02000600000000000000" pitchFamily="50" charset="-128"/>
              </a:rPr>
              <a:t>27</a:t>
            </a:r>
            <a:r>
              <a:rPr kumimoji="1" lang="ja-JP" alt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コーポレート・ロゴ ver3 Medium" panose="02000600000000000000" pitchFamily="50" charset="-128"/>
                <a:ea typeface="コーポレート・ロゴ ver3 Medium" panose="02000600000000000000" pitchFamily="50" charset="-128"/>
              </a:rPr>
              <a:t>席　正座席 </a:t>
            </a:r>
            <a:r>
              <a:rPr kumimoji="1" lang="en-US" altLang="ja-JP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コーポレート・ロゴ ver3 Medium" panose="02000600000000000000" pitchFamily="50" charset="-128"/>
                <a:ea typeface="コーポレート・ロゴ ver3 Medium" panose="02000600000000000000" pitchFamily="50" charset="-128"/>
              </a:rPr>
              <a:t>27</a:t>
            </a:r>
            <a:r>
              <a:rPr kumimoji="1" lang="ja-JP" alt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コーポレート・ロゴ ver3 Medium" panose="02000600000000000000" pitchFamily="50" charset="-128"/>
                <a:ea typeface="コーポレート・ロゴ ver3 Medium" panose="02000600000000000000" pitchFamily="50" charset="-128"/>
              </a:rPr>
              <a:t>席　補助席 </a:t>
            </a:r>
            <a:r>
              <a:rPr kumimoji="1" lang="en-US" altLang="ja-JP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コーポレート・ロゴ ver3 Medium" panose="02000600000000000000" pitchFamily="50" charset="-128"/>
                <a:ea typeface="コーポレート・ロゴ ver3 Medium" panose="02000600000000000000" pitchFamily="50" charset="-128"/>
              </a:rPr>
              <a:t>0</a:t>
            </a:r>
            <a:r>
              <a:rPr kumimoji="1" lang="ja-JP" alt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コーポレート・ロゴ ver3 Medium" panose="02000600000000000000" pitchFamily="50" charset="-128"/>
                <a:ea typeface="コーポレート・ロゴ ver3 Medium" panose="02000600000000000000" pitchFamily="50" charset="-128"/>
              </a:rPr>
              <a:t>席</a:t>
            </a:r>
          </a:p>
        </p:txBody>
      </p:sp>
      <p:grpSp>
        <p:nvGrpSpPr>
          <p:cNvPr id="40" name="グループ化 39">
            <a:extLst>
              <a:ext uri="{FF2B5EF4-FFF2-40B4-BE49-F238E27FC236}">
                <a16:creationId xmlns:a16="http://schemas.microsoft.com/office/drawing/2014/main" id="{36EF4365-78F6-CB3A-46F2-99CBBF3E3237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695814" y="7513850"/>
            <a:ext cx="5549620" cy="504000"/>
            <a:chOff x="695814" y="7513850"/>
            <a:chExt cx="5549620" cy="504000"/>
          </a:xfrm>
        </p:grpSpPr>
        <p:sp>
          <p:nvSpPr>
            <p:cNvPr id="8" name="テキスト ボックス 7">
              <a:extLst>
                <a:ext uri="{FF2B5EF4-FFF2-40B4-BE49-F238E27FC236}">
                  <a16:creationId xmlns:a16="http://schemas.microsoft.com/office/drawing/2014/main" id="{2DC31EAA-B69C-52B9-DAD2-ABE6A6E9CF1C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95814" y="7513850"/>
              <a:ext cx="1080000" cy="5040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txBody>
            <a:bodyPr wrap="square" rtlCol="0" anchor="ctr" anchorCtr="0"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2" name="テキスト ボックス 11">
              <a:extLst>
                <a:ext uri="{FF2B5EF4-FFF2-40B4-BE49-F238E27FC236}">
                  <a16:creationId xmlns:a16="http://schemas.microsoft.com/office/drawing/2014/main" id="{832AC6DB-4FF9-A2A0-9426-37D59F62C10D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766919" y="7513850"/>
              <a:ext cx="1080000" cy="5040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txBody>
            <a:bodyPr wrap="square" rtlCol="0" anchor="ctr" anchorCtr="0"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3" name="テキスト ボックス 12">
              <a:extLst>
                <a:ext uri="{FF2B5EF4-FFF2-40B4-BE49-F238E27FC236}">
                  <a16:creationId xmlns:a16="http://schemas.microsoft.com/office/drawing/2014/main" id="{29A954EB-16FF-BD3E-DFC2-7396DB04825C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082754" y="7513850"/>
              <a:ext cx="1080000" cy="5040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txBody>
            <a:bodyPr wrap="square" rtlCol="0" anchor="ctr" anchorCtr="0"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5" name="テキスト ボックス 14">
              <a:extLst>
                <a:ext uri="{FF2B5EF4-FFF2-40B4-BE49-F238E27FC236}">
                  <a16:creationId xmlns:a16="http://schemas.microsoft.com/office/drawing/2014/main" id="{07DA9A92-8223-2ED0-6DB0-070613117D59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165434" y="7513850"/>
              <a:ext cx="1080000" cy="5040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txBody>
            <a:bodyPr wrap="square" rtlCol="0" anchor="ctr" anchorCtr="0"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6" name="テキスト ボックス 15">
              <a:extLst>
                <a:ext uri="{FF2B5EF4-FFF2-40B4-BE49-F238E27FC236}">
                  <a16:creationId xmlns:a16="http://schemas.microsoft.com/office/drawing/2014/main" id="{855DDF9E-5806-3D06-B66E-E53DA86FF701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930624" y="7513850"/>
              <a:ext cx="1080000" cy="5040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txBody>
            <a:bodyPr wrap="square" rtlCol="0" anchor="ctr" anchorCtr="0">
              <a:noAutofit/>
            </a:bodyPr>
            <a:lstStyle/>
            <a:p>
              <a:pPr algn="ctr"/>
              <a:r>
                <a:rPr kumimoji="1" lang="ja-JP" altLang="en-US" sz="1200" dirty="0"/>
                <a:t>テーブル</a:t>
              </a:r>
            </a:p>
          </p:txBody>
        </p:sp>
      </p:grp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31A950E9-8883-37B0-370C-D66A5780EAC2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772173" y="2294000"/>
            <a:ext cx="1080000" cy="5040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endParaRPr kumimoji="1" lang="ja-JP" altLang="en-US" dirty="0"/>
          </a:p>
        </p:txBody>
      </p:sp>
      <p:sp>
        <p:nvSpPr>
          <p:cNvPr id="90" name="テキスト ボックス 89">
            <a:extLst>
              <a:ext uri="{FF2B5EF4-FFF2-40B4-BE49-F238E27FC236}">
                <a16:creationId xmlns:a16="http://schemas.microsoft.com/office/drawing/2014/main" id="{8111E2CB-9C85-AAD4-2F8E-9D00C26E6CA6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091615" y="2294000"/>
            <a:ext cx="1080000" cy="5040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endParaRPr kumimoji="1" lang="ja-JP" altLang="en-US" dirty="0"/>
          </a:p>
        </p:txBody>
      </p:sp>
      <p:sp>
        <p:nvSpPr>
          <p:cNvPr id="96" name="テキスト ボックス 95">
            <a:extLst>
              <a:ext uri="{FF2B5EF4-FFF2-40B4-BE49-F238E27FC236}">
                <a16:creationId xmlns:a16="http://schemas.microsoft.com/office/drawing/2014/main" id="{D7496272-57B7-B241-8CF7-6E825901B28F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5165434" y="2294000"/>
            <a:ext cx="1080000" cy="5040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endParaRPr kumimoji="1" lang="ja-JP" altLang="en-US" dirty="0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91288C87-C6E4-004F-2FCB-3AEB930B5DA4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96848" y="2294707"/>
            <a:ext cx="972000" cy="5040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kumimoji="1" lang="ja-JP" altLang="en-US" sz="1400" dirty="0"/>
              <a:t>物入れ</a:t>
            </a:r>
          </a:p>
        </p:txBody>
      </p:sp>
      <p:sp>
        <p:nvSpPr>
          <p:cNvPr id="41" name="楕円 40">
            <a:extLst>
              <a:ext uri="{FF2B5EF4-FFF2-40B4-BE49-F238E27FC236}">
                <a16:creationId xmlns:a16="http://schemas.microsoft.com/office/drawing/2014/main" id="{9308F6D8-9ADB-F038-AA96-459EFD63E48B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276403" y="6423632"/>
            <a:ext cx="989102" cy="98910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575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endParaRPr kumimoji="1" lang="ja-JP" altLang="en-US" sz="1246" dirty="0">
              <a:solidFill>
                <a:schemeClr val="tx1"/>
              </a:solidFill>
            </a:endParaRPr>
          </a:p>
        </p:txBody>
      </p:sp>
      <p:grpSp>
        <p:nvGrpSpPr>
          <p:cNvPr id="37" name="グループ化 36">
            <a:extLst>
              <a:ext uri="{FF2B5EF4-FFF2-40B4-BE49-F238E27FC236}">
                <a16:creationId xmlns:a16="http://schemas.microsoft.com/office/drawing/2014/main" id="{47BE58CD-C1C9-3BFD-13E9-884D14017212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696848" y="4033950"/>
            <a:ext cx="5548586" cy="504707"/>
            <a:chOff x="696848" y="3508805"/>
            <a:chExt cx="5548586" cy="504707"/>
          </a:xfrm>
        </p:grpSpPr>
        <p:sp>
          <p:nvSpPr>
            <p:cNvPr id="135" name="テキスト ボックス 134">
              <a:extLst>
                <a:ext uri="{FF2B5EF4-FFF2-40B4-BE49-F238E27FC236}">
                  <a16:creationId xmlns:a16="http://schemas.microsoft.com/office/drawing/2014/main" id="{674667E5-C1B0-FE23-DE3B-5B0DC6DF45FE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772173" y="3508805"/>
              <a:ext cx="1080000" cy="5040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txBody>
            <a:bodyPr wrap="square" rtlCol="0" anchor="ctr" anchorCtr="0"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36" name="テキスト ボックス 135">
              <a:extLst>
                <a:ext uri="{FF2B5EF4-FFF2-40B4-BE49-F238E27FC236}">
                  <a16:creationId xmlns:a16="http://schemas.microsoft.com/office/drawing/2014/main" id="{BCD7867A-DD20-2B5B-C996-B40D9044C102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091615" y="3508805"/>
              <a:ext cx="1080000" cy="5040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txBody>
            <a:bodyPr wrap="square" rtlCol="0" anchor="ctr" anchorCtr="0"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37" name="テキスト ボックス 136">
              <a:extLst>
                <a:ext uri="{FF2B5EF4-FFF2-40B4-BE49-F238E27FC236}">
                  <a16:creationId xmlns:a16="http://schemas.microsoft.com/office/drawing/2014/main" id="{D0788056-1BD8-533C-410F-AFEC3802B6B1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165434" y="3508805"/>
              <a:ext cx="1080000" cy="5040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txBody>
            <a:bodyPr wrap="square" rtlCol="0" anchor="ctr" anchorCtr="0"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8" name="テキスト ボックス 17">
              <a:extLst>
                <a:ext uri="{FF2B5EF4-FFF2-40B4-BE49-F238E27FC236}">
                  <a16:creationId xmlns:a16="http://schemas.microsoft.com/office/drawing/2014/main" id="{13E121D5-8AC1-A20A-5BDD-A99CC7F26CE9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96848" y="3509512"/>
              <a:ext cx="1080000" cy="5040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txBody>
            <a:bodyPr wrap="square" rtlCol="0" anchor="ctr" anchorCtr="0">
              <a:noAutofit/>
            </a:bodyPr>
            <a:lstStyle/>
            <a:p>
              <a:pPr algn="ctr"/>
              <a:endParaRPr kumimoji="1" lang="ja-JP" altLang="en-US" dirty="0"/>
            </a:p>
          </p:txBody>
        </p:sp>
      </p:grpSp>
      <p:sp>
        <p:nvSpPr>
          <p:cNvPr id="42" name="楕円 41">
            <a:extLst>
              <a:ext uri="{FF2B5EF4-FFF2-40B4-BE49-F238E27FC236}">
                <a16:creationId xmlns:a16="http://schemas.microsoft.com/office/drawing/2014/main" id="{7076BB76-C874-1704-4632-93604265BAF2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4657343" y="6410687"/>
            <a:ext cx="989102" cy="98910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575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endParaRPr kumimoji="1" lang="ja-JP" altLang="en-US" sz="1246" dirty="0">
              <a:solidFill>
                <a:schemeClr val="tx1"/>
              </a:solidFill>
            </a:endParaRPr>
          </a:p>
        </p:txBody>
      </p:sp>
      <p:grpSp>
        <p:nvGrpSpPr>
          <p:cNvPr id="36" name="グループ化 35">
            <a:extLst>
              <a:ext uri="{FF2B5EF4-FFF2-40B4-BE49-F238E27FC236}">
                <a16:creationId xmlns:a16="http://schemas.microsoft.com/office/drawing/2014/main" id="{3F97C529-2091-2CC2-C5D3-6E3B53EB3D08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696848" y="4903925"/>
            <a:ext cx="5548586" cy="504707"/>
            <a:chOff x="696848" y="4215665"/>
            <a:chExt cx="5548586" cy="504707"/>
          </a:xfrm>
        </p:grpSpPr>
        <p:sp>
          <p:nvSpPr>
            <p:cNvPr id="153" name="テキスト ボックス 152">
              <a:extLst>
                <a:ext uri="{FF2B5EF4-FFF2-40B4-BE49-F238E27FC236}">
                  <a16:creationId xmlns:a16="http://schemas.microsoft.com/office/drawing/2014/main" id="{DE9C27B8-04AD-1EDA-2564-29A2D2E31724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772173" y="4215665"/>
              <a:ext cx="1080000" cy="5040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txBody>
            <a:bodyPr wrap="square" rtlCol="0" anchor="ctr" anchorCtr="0"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54" name="テキスト ボックス 153">
              <a:extLst>
                <a:ext uri="{FF2B5EF4-FFF2-40B4-BE49-F238E27FC236}">
                  <a16:creationId xmlns:a16="http://schemas.microsoft.com/office/drawing/2014/main" id="{36FCF012-E31E-127A-E8C5-ECCBF876B791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091615" y="4215665"/>
              <a:ext cx="1080000" cy="5040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txBody>
            <a:bodyPr wrap="square" rtlCol="0" anchor="ctr" anchorCtr="0"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55" name="テキスト ボックス 154">
              <a:extLst>
                <a:ext uri="{FF2B5EF4-FFF2-40B4-BE49-F238E27FC236}">
                  <a16:creationId xmlns:a16="http://schemas.microsoft.com/office/drawing/2014/main" id="{1230E289-98FA-39E8-7C6F-06CC76A6883D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165434" y="4215665"/>
              <a:ext cx="1080000" cy="5040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txBody>
            <a:bodyPr wrap="square" rtlCol="0" anchor="ctr" anchorCtr="0"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9" name="テキスト ボックス 18">
              <a:extLst>
                <a:ext uri="{FF2B5EF4-FFF2-40B4-BE49-F238E27FC236}">
                  <a16:creationId xmlns:a16="http://schemas.microsoft.com/office/drawing/2014/main" id="{4D7C7865-9507-6D04-0D0B-4A8AC3BF5E7E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96848" y="4216372"/>
              <a:ext cx="1080000" cy="5040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txBody>
            <a:bodyPr wrap="square" rtlCol="0" anchor="ctr" anchorCtr="0">
              <a:noAutofit/>
            </a:bodyPr>
            <a:lstStyle/>
            <a:p>
              <a:pPr algn="ctr"/>
              <a:endParaRPr kumimoji="1" lang="ja-JP" altLang="en-US" dirty="0"/>
            </a:p>
          </p:txBody>
        </p:sp>
      </p:grpSp>
      <p:grpSp>
        <p:nvGrpSpPr>
          <p:cNvPr id="34" name="グループ化 33">
            <a:extLst>
              <a:ext uri="{FF2B5EF4-FFF2-40B4-BE49-F238E27FC236}">
                <a16:creationId xmlns:a16="http://schemas.microsoft.com/office/drawing/2014/main" id="{749DBA75-068D-36B9-DB02-B440F54DB01E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696848" y="6643875"/>
            <a:ext cx="5548586" cy="504707"/>
            <a:chOff x="696848" y="5631530"/>
            <a:chExt cx="5548586" cy="504707"/>
          </a:xfrm>
        </p:grpSpPr>
        <p:sp>
          <p:nvSpPr>
            <p:cNvPr id="159" name="テキスト ボックス 158">
              <a:extLst>
                <a:ext uri="{FF2B5EF4-FFF2-40B4-BE49-F238E27FC236}">
                  <a16:creationId xmlns:a16="http://schemas.microsoft.com/office/drawing/2014/main" id="{7831F5EF-E64B-7A84-C7A5-81D2B8C04DEB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772173" y="5631530"/>
              <a:ext cx="1080000" cy="5040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txBody>
            <a:bodyPr wrap="square" rtlCol="0" anchor="ctr" anchorCtr="0"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60" name="テキスト ボックス 159">
              <a:extLst>
                <a:ext uri="{FF2B5EF4-FFF2-40B4-BE49-F238E27FC236}">
                  <a16:creationId xmlns:a16="http://schemas.microsoft.com/office/drawing/2014/main" id="{B6EDF4D1-E266-3C1E-87E1-DE0635321436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091615" y="5631530"/>
              <a:ext cx="1080000" cy="5040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txBody>
            <a:bodyPr wrap="square" rtlCol="0" anchor="ctr" anchorCtr="0"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61" name="テキスト ボックス 160">
              <a:extLst>
                <a:ext uri="{FF2B5EF4-FFF2-40B4-BE49-F238E27FC236}">
                  <a16:creationId xmlns:a16="http://schemas.microsoft.com/office/drawing/2014/main" id="{EC8A7BBC-3DC5-2C48-B531-3CE6428D28C2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165434" y="5631530"/>
              <a:ext cx="1080000" cy="5040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txBody>
            <a:bodyPr wrap="square" rtlCol="0" anchor="ctr" anchorCtr="0"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0" name="テキスト ボックス 19">
              <a:extLst>
                <a:ext uri="{FF2B5EF4-FFF2-40B4-BE49-F238E27FC236}">
                  <a16:creationId xmlns:a16="http://schemas.microsoft.com/office/drawing/2014/main" id="{D57E8B34-7003-551F-276A-14100CC6ADC4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96848" y="5632237"/>
              <a:ext cx="1080000" cy="5040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txBody>
            <a:bodyPr wrap="square" rtlCol="0" anchor="ctr" anchorCtr="0">
              <a:noAutofit/>
            </a:bodyPr>
            <a:lstStyle/>
            <a:p>
              <a:pPr algn="ctr"/>
              <a:endParaRPr kumimoji="1" lang="ja-JP" altLang="en-US" dirty="0"/>
            </a:p>
          </p:txBody>
        </p:sp>
      </p:grpSp>
      <p:grpSp>
        <p:nvGrpSpPr>
          <p:cNvPr id="35" name="グループ化 34">
            <a:extLst>
              <a:ext uri="{FF2B5EF4-FFF2-40B4-BE49-F238E27FC236}">
                <a16:creationId xmlns:a16="http://schemas.microsoft.com/office/drawing/2014/main" id="{B50EB76C-41B1-CD55-2517-AF25AF1B4455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696848" y="5773900"/>
            <a:ext cx="5548586" cy="504707"/>
            <a:chOff x="696848" y="4923240"/>
            <a:chExt cx="5548586" cy="504707"/>
          </a:xfrm>
        </p:grpSpPr>
        <p:sp>
          <p:nvSpPr>
            <p:cNvPr id="165" name="テキスト ボックス 164">
              <a:extLst>
                <a:ext uri="{FF2B5EF4-FFF2-40B4-BE49-F238E27FC236}">
                  <a16:creationId xmlns:a16="http://schemas.microsoft.com/office/drawing/2014/main" id="{CC82C0FF-DB83-4977-8E32-23D54C46F964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772173" y="4923240"/>
              <a:ext cx="1080000" cy="5040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txBody>
            <a:bodyPr wrap="square" rtlCol="0" anchor="ctr" anchorCtr="0"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66" name="テキスト ボックス 165">
              <a:extLst>
                <a:ext uri="{FF2B5EF4-FFF2-40B4-BE49-F238E27FC236}">
                  <a16:creationId xmlns:a16="http://schemas.microsoft.com/office/drawing/2014/main" id="{B83A5F90-4A22-10FE-AD8C-39F88360206E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091615" y="4923240"/>
              <a:ext cx="1080000" cy="5040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txBody>
            <a:bodyPr wrap="square" rtlCol="0" anchor="ctr" anchorCtr="0"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67" name="テキスト ボックス 166">
              <a:extLst>
                <a:ext uri="{FF2B5EF4-FFF2-40B4-BE49-F238E27FC236}">
                  <a16:creationId xmlns:a16="http://schemas.microsoft.com/office/drawing/2014/main" id="{95E90DDE-E347-6955-ADA5-33FA9C117DDC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165434" y="4923240"/>
              <a:ext cx="1080000" cy="5040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txBody>
            <a:bodyPr wrap="square" rtlCol="0" anchor="ctr" anchorCtr="0"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1" name="テキスト ボックス 20">
              <a:extLst>
                <a:ext uri="{FF2B5EF4-FFF2-40B4-BE49-F238E27FC236}">
                  <a16:creationId xmlns:a16="http://schemas.microsoft.com/office/drawing/2014/main" id="{458D2709-D031-28AA-3C8D-4EBA461829A2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96848" y="4923947"/>
              <a:ext cx="1080000" cy="5040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txBody>
            <a:bodyPr wrap="square" rtlCol="0" anchor="ctr" anchorCtr="0">
              <a:noAutofit/>
            </a:bodyPr>
            <a:lstStyle/>
            <a:p>
              <a:pPr algn="ctr"/>
              <a:endParaRPr kumimoji="1" lang="ja-JP" altLang="en-US" dirty="0"/>
            </a:p>
          </p:txBody>
        </p:sp>
      </p:grpSp>
      <p:grpSp>
        <p:nvGrpSpPr>
          <p:cNvPr id="38" name="グループ化 37">
            <a:extLst>
              <a:ext uri="{FF2B5EF4-FFF2-40B4-BE49-F238E27FC236}">
                <a16:creationId xmlns:a16="http://schemas.microsoft.com/office/drawing/2014/main" id="{BD568E77-93BB-38CF-C533-15CCFD53BC1C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696848" y="3163975"/>
            <a:ext cx="5548586" cy="504707"/>
            <a:chOff x="696848" y="2802660"/>
            <a:chExt cx="5548586" cy="504707"/>
          </a:xfrm>
        </p:grpSpPr>
        <p:sp>
          <p:nvSpPr>
            <p:cNvPr id="190" name="テキスト ボックス 189">
              <a:extLst>
                <a:ext uri="{FF2B5EF4-FFF2-40B4-BE49-F238E27FC236}">
                  <a16:creationId xmlns:a16="http://schemas.microsoft.com/office/drawing/2014/main" id="{20DABC34-9AFC-FAFF-6C5A-6C2C772D4D3E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772173" y="2802660"/>
              <a:ext cx="1080000" cy="5040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txBody>
            <a:bodyPr wrap="square" rtlCol="0" anchor="ctr" anchorCtr="0"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91" name="テキスト ボックス 190">
              <a:extLst>
                <a:ext uri="{FF2B5EF4-FFF2-40B4-BE49-F238E27FC236}">
                  <a16:creationId xmlns:a16="http://schemas.microsoft.com/office/drawing/2014/main" id="{817584FA-BC3A-E4E9-156E-F191A646C173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091615" y="2802660"/>
              <a:ext cx="1080000" cy="5040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txBody>
            <a:bodyPr wrap="square" rtlCol="0" anchor="ctr" anchorCtr="0"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92" name="テキスト ボックス 191">
              <a:extLst>
                <a:ext uri="{FF2B5EF4-FFF2-40B4-BE49-F238E27FC236}">
                  <a16:creationId xmlns:a16="http://schemas.microsoft.com/office/drawing/2014/main" id="{B55B5B83-02AC-917E-B772-B9CAF50FC748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165434" y="2802660"/>
              <a:ext cx="1080000" cy="5040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txBody>
            <a:bodyPr wrap="square" rtlCol="0" anchor="ctr" anchorCtr="0"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2" name="テキスト ボックス 21">
              <a:extLst>
                <a:ext uri="{FF2B5EF4-FFF2-40B4-BE49-F238E27FC236}">
                  <a16:creationId xmlns:a16="http://schemas.microsoft.com/office/drawing/2014/main" id="{B1C3D59C-61EC-88A2-C416-AFA22D59FCA2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96848" y="2803367"/>
              <a:ext cx="1080000" cy="5040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txBody>
            <a:bodyPr wrap="square" rtlCol="0" anchor="ctr" anchorCtr="0">
              <a:noAutofit/>
            </a:bodyPr>
            <a:lstStyle/>
            <a:p>
              <a:pPr algn="ctr"/>
              <a:endParaRPr kumimoji="1" lang="ja-JP" altLang="en-US" dirty="0"/>
            </a:p>
          </p:txBody>
        </p:sp>
      </p:grp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BA321246-4ADA-5348-980B-3294EF7E85E2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33168" y="7550703"/>
            <a:ext cx="576000" cy="400110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kumimoji="1" lang="en-US" altLang="ja-JP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Bahnschrift Condensed" panose="020B0502040204020203" pitchFamily="34" charset="0"/>
                <a:ea typeface="コーポレート・ロゴ ver3 Medium" panose="02000600000000000000" pitchFamily="50" charset="-128"/>
                <a:cs typeface="Aharoni" panose="02010803020104030203" pitchFamily="2" charset="-79"/>
              </a:rPr>
              <a:t>7</a:t>
            </a:r>
            <a:endParaRPr kumimoji="1" lang="ja-JP" altLang="en-US" sz="2000" dirty="0">
              <a:solidFill>
                <a:schemeClr val="tx1">
                  <a:lumMod val="65000"/>
                  <a:lumOff val="35000"/>
                </a:schemeClr>
              </a:solidFill>
              <a:latin typeface="Bahnschrift Condensed" panose="020B0502040204020203" pitchFamily="34" charset="0"/>
              <a:ea typeface="コーポレート・ロゴ ver3 Medium" panose="02000600000000000000" pitchFamily="50" charset="-128"/>
              <a:cs typeface="Aharoni" panose="02010803020104030203" pitchFamily="2" charset="-79"/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E22045B3-4819-9CFA-C48C-219CFC4A7368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019896" y="6785216"/>
            <a:ext cx="886122" cy="307777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kumimoji="1" lang="ja-JP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Bahnschrift Condensed" panose="020B0502040204020203" pitchFamily="34" charset="0"/>
                <a:ea typeface="コーポレート・ロゴ ver3 Medium" panose="02000600000000000000" pitchFamily="50" charset="-128"/>
                <a:cs typeface="Aharoni" panose="02010803020104030203" pitchFamily="2" charset="-79"/>
              </a:rPr>
              <a:t>サロン</a:t>
            </a:r>
          </a:p>
        </p:txBody>
      </p:sp>
    </p:spTree>
    <p:extLst>
      <p:ext uri="{BB962C8B-B14F-4D97-AF65-F5344CB8AC3E}">
        <p14:creationId xmlns:p14="http://schemas.microsoft.com/office/powerpoint/2010/main" val="30126952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/>
        </a:solidFill>
        <a:ln w="28575">
          <a:solidFill>
            <a:schemeClr val="tx1">
              <a:lumMod val="65000"/>
              <a:lumOff val="35000"/>
            </a:schemeClr>
          </a:solidFill>
        </a:ln>
      </a:spPr>
      <a:bodyPr vert="horz" rtlCol="0" anchor="ctr"/>
      <a:lstStyle>
        <a:defPPr algn="ctr">
          <a:defRPr kumimoji="1" sz="1246"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15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プレゼンテーション1" id="{160F50F9-802B-41FB-9FD0-80A0D28AB98C}" vid="{5DF64342-8A0D-4BCC-A6E1-3398CC3CB3B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A4縦</Template>
  <TotalTime>0</TotalTime>
  <Words>40</Words>
  <Application>Microsoft Office PowerPoint</Application>
  <PresentationFormat>A4 210 x 297 mm</PresentationFormat>
  <Paragraphs>19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コーポレート・ロゴ ver3 Medium</vt:lpstr>
      <vt:lpstr>Arial</vt:lpstr>
      <vt:lpstr>Bahnschrift Condensed</vt:lpstr>
      <vt:lpstr>Calibri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2023-11-28T15:20:14Z</dcterms:created>
  <dcterms:modified xsi:type="dcterms:W3CDTF">2023-12-14T13:51:59Z</dcterms:modified>
</cp:coreProperties>
</file>