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3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415530-A7DE-4978-98DF-CA86B3202639}" v="1" dt="2023-12-14T13:53:24.704"/>
    <p1510:client id="{85894A30-EF38-45A0-8E90-4EBF640BCD08}" v="255" dt="2023-12-14T13:42:14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6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73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41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22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40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6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3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4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14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54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2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1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58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BBAF258-72AE-184A-CC28-585CACD500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182412" y="1156100"/>
            <a:ext cx="6493175" cy="6120000"/>
          </a:xfrm>
          <a:prstGeom prst="roundRect">
            <a:avLst>
              <a:gd name="adj" fmla="val 3848"/>
            </a:avLst>
          </a:prstGeom>
          <a:solidFill>
            <a:schemeClr val="bg2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69D6BDB4-2A72-53A4-E3A7-BC83324C0F9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3292199" y="-1942086"/>
            <a:ext cx="273603" cy="6120002"/>
          </a:xfrm>
          <a:custGeom>
            <a:avLst/>
            <a:gdLst>
              <a:gd name="connsiteX0" fmla="*/ 162513 w 333259"/>
              <a:gd name="connsiteY0" fmla="*/ 0 h 4465003"/>
              <a:gd name="connsiteX1" fmla="*/ 167481 w 333259"/>
              <a:gd name="connsiteY1" fmla="*/ 1003 h 4465003"/>
              <a:gd name="connsiteX2" fmla="*/ 333259 w 333259"/>
              <a:gd name="connsiteY2" fmla="*/ 1003 h 4465003"/>
              <a:gd name="connsiteX3" fmla="*/ 333259 w 333259"/>
              <a:gd name="connsiteY3" fmla="*/ 4465003 h 4465003"/>
              <a:gd name="connsiteX4" fmla="*/ 153259 w 333259"/>
              <a:gd name="connsiteY4" fmla="*/ 4465003 h 4465003"/>
              <a:gd name="connsiteX5" fmla="*/ 153259 w 333259"/>
              <a:gd name="connsiteY5" fmla="*/ 4462132 h 4465003"/>
              <a:gd name="connsiteX6" fmla="*/ 99256 w 333259"/>
              <a:gd name="connsiteY6" fmla="*/ 4451229 h 4465003"/>
              <a:gd name="connsiteX7" fmla="*/ 0 w 333259"/>
              <a:gd name="connsiteY7" fmla="*/ 4301487 h 4465003"/>
              <a:gd name="connsiteX8" fmla="*/ 0 w 333259"/>
              <a:gd name="connsiteY8" fmla="*/ 162513 h 4465003"/>
              <a:gd name="connsiteX9" fmla="*/ 99256 w 333259"/>
              <a:gd name="connsiteY9" fmla="*/ 12771 h 4465003"/>
              <a:gd name="connsiteX10" fmla="*/ 153259 w 333259"/>
              <a:gd name="connsiteY10" fmla="*/ 1868 h 4465003"/>
              <a:gd name="connsiteX11" fmla="*/ 153259 w 333259"/>
              <a:gd name="connsiteY11" fmla="*/ 1003 h 4465003"/>
              <a:gd name="connsiteX12" fmla="*/ 157545 w 333259"/>
              <a:gd name="connsiteY12" fmla="*/ 1003 h 446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3259" h="4465003">
                <a:moveTo>
                  <a:pt x="162513" y="0"/>
                </a:moveTo>
                <a:lnTo>
                  <a:pt x="167481" y="1003"/>
                </a:lnTo>
                <a:lnTo>
                  <a:pt x="333259" y="1003"/>
                </a:lnTo>
                <a:lnTo>
                  <a:pt x="333259" y="4465003"/>
                </a:lnTo>
                <a:lnTo>
                  <a:pt x="153259" y="4465003"/>
                </a:lnTo>
                <a:lnTo>
                  <a:pt x="153259" y="4462132"/>
                </a:lnTo>
                <a:lnTo>
                  <a:pt x="99256" y="4451229"/>
                </a:lnTo>
                <a:cubicBezTo>
                  <a:pt x="40927" y="4426558"/>
                  <a:pt x="0" y="4368802"/>
                  <a:pt x="0" y="4301487"/>
                </a:cubicBezTo>
                <a:lnTo>
                  <a:pt x="0" y="162513"/>
                </a:lnTo>
                <a:cubicBezTo>
                  <a:pt x="0" y="95198"/>
                  <a:pt x="40927" y="37442"/>
                  <a:pt x="99256" y="12771"/>
                </a:cubicBezTo>
                <a:lnTo>
                  <a:pt x="153259" y="1868"/>
                </a:lnTo>
                <a:lnTo>
                  <a:pt x="153259" y="1003"/>
                </a:lnTo>
                <a:lnTo>
                  <a:pt x="157545" y="100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sz="1246"/>
          </a:p>
        </p:txBody>
      </p: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C580A165-3942-9825-D8E3-18F962C6CCF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26729" y="9399075"/>
            <a:ext cx="5490397" cy="461339"/>
            <a:chOff x="726729" y="9478323"/>
            <a:chExt cx="5490397" cy="461339"/>
          </a:xfrm>
        </p:grpSpPr>
        <p:pic>
          <p:nvPicPr>
            <p:cNvPr id="121" name="図 120" descr="挿絵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49C47330-4616-B770-6547-71D34E75574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729" y="9547247"/>
              <a:ext cx="1991696" cy="276829"/>
            </a:xfrm>
            <a:prstGeom prst="rect">
              <a:avLst/>
            </a:prstGeom>
          </p:spPr>
        </p:pic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D990531C-050C-0B02-47FF-3E5DC9E6082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8080" y="9547247"/>
              <a:ext cx="2899046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ローズクィーン交通株式会社</a:t>
              </a:r>
              <a:endPara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  <a:p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群馬県吾妻郡東吾妻町川戸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196-1</a:t>
              </a:r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　☎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0279-26-3171</a:t>
              </a:r>
              <a:endParaRPr kumimoji="1" lang="ja-JP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</p:txBody>
        </p:sp>
        <p:pic>
          <p:nvPicPr>
            <p:cNvPr id="3" name="図 2" descr="ロゴ&#10;&#10;自動的に生成された説明">
              <a:extLst>
                <a:ext uri="{FF2B5EF4-FFF2-40B4-BE49-F238E27FC236}">
                  <a16:creationId xmlns:a16="http://schemas.microsoft.com/office/drawing/2014/main" id="{7C361BDD-2D33-2B4C-5D94-1B01224D69B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0457" y="9478323"/>
              <a:ext cx="371512" cy="400052"/>
            </a:xfrm>
            <a:prstGeom prst="rect">
              <a:avLst/>
            </a:prstGeom>
          </p:spPr>
        </p:pic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0DA951F6-696B-32F7-9BE1-EA7C57D1703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819489" y="1311040"/>
            <a:ext cx="2370550" cy="705060"/>
            <a:chOff x="3819489" y="1280560"/>
            <a:chExt cx="2370550" cy="705060"/>
          </a:xfrm>
        </p:grpSpPr>
        <p:sp>
          <p:nvSpPr>
            <p:cNvPr id="88" name="四角形: 角を丸くする 87">
              <a:extLst>
                <a:ext uri="{FF2B5EF4-FFF2-40B4-BE49-F238E27FC236}">
                  <a16:creationId xmlns:a16="http://schemas.microsoft.com/office/drawing/2014/main" id="{368F42DE-7CB4-7B0A-945D-2A731B95CBA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400000">
              <a:off x="4688861" y="451693"/>
              <a:ext cx="631806" cy="2370550"/>
            </a:xfrm>
            <a:prstGeom prst="roundRect">
              <a:avLst>
                <a:gd name="adj" fmla="val 22093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46"/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BE860F83-7BAB-846B-F5CC-4FB9C4AF0E7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68236" y="1461295"/>
              <a:ext cx="964459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kumimoji="1" lang="ja-JP" altLang="en-US" sz="2000" dirty="0">
                  <a:solidFill>
                    <a:schemeClr val="bg1"/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運転席</a:t>
              </a:r>
            </a:p>
          </p:txBody>
        </p:sp>
        <p:pic>
          <p:nvPicPr>
            <p:cNvPr id="6" name="グラフィックス 5" descr="ハンドル 単色塗りつぶし">
              <a:extLst>
                <a:ext uri="{FF2B5EF4-FFF2-40B4-BE49-F238E27FC236}">
                  <a16:creationId xmlns:a16="http://schemas.microsoft.com/office/drawing/2014/main" id="{DA6823B4-9592-226F-25AC-AD81E6D10F9A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10419" y="1280560"/>
              <a:ext cx="705060" cy="705060"/>
            </a:xfrm>
            <a:prstGeom prst="rect">
              <a:avLst/>
            </a:prstGeom>
          </p:spPr>
        </p:pic>
      </p:grp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1C47FBA7-B1A9-8FA8-295A-DDDAAD2762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0080" y="1241492"/>
            <a:ext cx="356649" cy="744128"/>
          </a:xfrm>
          <a:prstGeom prst="rect">
            <a:avLst/>
          </a:prstGeom>
          <a:noFill/>
          <a:ln w="28575">
            <a:solidFill>
              <a:srgbClr val="59595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5F6CB88D-9DB4-98BC-E59D-986E15422F4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65069" y="1263745"/>
            <a:ext cx="390704" cy="76661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乗降口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F5F78A67-950C-F17C-C13A-8C77854B64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62416" y="470783"/>
            <a:ext cx="2981586" cy="41014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>
              <a:tabLst>
                <a:tab pos="3603707" algn="l"/>
              </a:tabLst>
            </a:pPr>
            <a:r>
              <a:rPr kumimoji="1" lang="ja-JP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バス座席表</a:t>
            </a:r>
            <a:endParaRPr kumimoji="1" lang="ja-JP" altLang="en-US" sz="3600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731D40BB-158E-4467-3984-3F4784F603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10419" y="335280"/>
            <a:ext cx="1178581" cy="483675"/>
          </a:xfrm>
          <a:prstGeom prst="roundRect">
            <a:avLst>
              <a:gd name="adj" fmla="val 30778"/>
            </a:avLst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>
              <a:tabLst>
                <a:tab pos="3603707" algn="l"/>
              </a:tabLst>
            </a:pP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号車</a:t>
            </a:r>
            <a:endParaRPr kumimoji="1" lang="ja-JP" altLang="en-US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pic>
        <p:nvPicPr>
          <p:cNvPr id="102" name="グラフィックス 101" descr="バス 単色塗りつぶし">
            <a:extLst>
              <a:ext uri="{FF2B5EF4-FFF2-40B4-BE49-F238E27FC236}">
                <a16:creationId xmlns:a16="http://schemas.microsoft.com/office/drawing/2014/main" id="{464C9336-9A61-4EF0-76D8-04EA5CA83F4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681599" y="161379"/>
            <a:ext cx="914400" cy="9144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72EF56-A68A-2708-4E4F-A413BE1A8D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2630417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1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3C032A-371F-7910-79F5-A13433722F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3210581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2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4008923-1293-64F5-4306-2D836A1310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3790745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3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1D8F7C0-BA4E-E544-08FA-152C4BF126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4370909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4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E1DA24E-E0F1-4D44-C7A4-DF34DC50B2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4951073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08BFCB5-D425-4300-2974-20D0A19DDA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5531237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6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E56ABCF-99A0-3BBE-FB32-F3697142B0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6111401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7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A950E9-8883-37B0-370C-D66A5780EAC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256918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8111E2CB-9C85-AAD4-2F8E-9D00C26E6C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256918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D7496272-57B7-B241-8CF7-6E825901B2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256918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674667E5-C1B0-FE23-DE3B-5B0DC6DF45F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373164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CD7867A-DD20-2B5B-C996-B40D9044C10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373164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D0788056-1BD8-533C-410F-AFEC3802B6B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373164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DE9C27B8-04AD-1EDA-2564-29A2D2E3172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431287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36FCF012-E31E-127A-E8C5-ECCBF876B7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431287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5" name="テキスト ボックス 154">
            <a:extLst>
              <a:ext uri="{FF2B5EF4-FFF2-40B4-BE49-F238E27FC236}">
                <a16:creationId xmlns:a16="http://schemas.microsoft.com/office/drawing/2014/main" id="{1230E289-98FA-39E8-7C6F-06CC76A6883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431287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7831F5EF-E64B-7A84-C7A5-81D2B8C04DE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547533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0" name="テキスト ボックス 159">
            <a:extLst>
              <a:ext uri="{FF2B5EF4-FFF2-40B4-BE49-F238E27FC236}">
                <a16:creationId xmlns:a16="http://schemas.microsoft.com/office/drawing/2014/main" id="{B6EDF4D1-E266-3C1E-87E1-DE063532143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547533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1" name="テキスト ボックス 160">
            <a:extLst>
              <a:ext uri="{FF2B5EF4-FFF2-40B4-BE49-F238E27FC236}">
                <a16:creationId xmlns:a16="http://schemas.microsoft.com/office/drawing/2014/main" id="{EC8A7BBC-3DC5-2C48-B531-3CE6428D28C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547533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CC82C0FF-DB83-4977-8E32-23D54C46F9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489410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B83A5F90-4A22-10FE-AD8C-39F88360206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489410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95E90DDE-E347-6955-ADA5-33FA9C117DD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489410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1" name="テキスト ボックス 170">
            <a:extLst>
              <a:ext uri="{FF2B5EF4-FFF2-40B4-BE49-F238E27FC236}">
                <a16:creationId xmlns:a16="http://schemas.microsoft.com/office/drawing/2014/main" id="{46E8F9EE-57C4-F12F-A330-EB2138F61FA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605656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FA2F9F08-5DCD-22B2-019A-EF8B993E3E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605656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48E59C6C-D705-B5ED-AD33-6711A708BD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605656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20DABC34-9AFC-FAFF-6C5A-6C2C772D4D3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315041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91" name="テキスト ボックス 190">
            <a:extLst>
              <a:ext uri="{FF2B5EF4-FFF2-40B4-BE49-F238E27FC236}">
                <a16:creationId xmlns:a16="http://schemas.microsoft.com/office/drawing/2014/main" id="{817584FA-BC3A-E4E9-156E-F191A646C17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315041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92" name="テキスト ボックス 191">
            <a:extLst>
              <a:ext uri="{FF2B5EF4-FFF2-40B4-BE49-F238E27FC236}">
                <a16:creationId xmlns:a16="http://schemas.microsoft.com/office/drawing/2014/main" id="{B55B5B83-02AC-917E-B772-B9CAF50FC74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315041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196" name="グループ化 195">
            <a:extLst>
              <a:ext uri="{FF2B5EF4-FFF2-40B4-BE49-F238E27FC236}">
                <a16:creationId xmlns:a16="http://schemas.microsoft.com/office/drawing/2014/main" id="{32C65F84-16A8-564A-ABF6-63E48C504AC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875568" y="2566172"/>
            <a:ext cx="1152000" cy="504000"/>
            <a:chOff x="2922136" y="2094219"/>
            <a:chExt cx="1123064" cy="507011"/>
          </a:xfrm>
        </p:grpSpPr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D175FF2E-5B6C-C822-E747-811A3D27311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5200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4" name="テキスト ボックス 193">
              <a:extLst>
                <a:ext uri="{FF2B5EF4-FFF2-40B4-BE49-F238E27FC236}">
                  <a16:creationId xmlns:a16="http://schemas.microsoft.com/office/drawing/2014/main" id="{4BD29005-5122-B770-1283-5FFA35C564C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2136" y="2094219"/>
              <a:ext cx="314286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補</a:t>
              </a:r>
            </a:p>
          </p:txBody>
        </p:sp>
      </p:grpSp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130898-8E9C-8165-45E1-67E559A7EAA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875568" y="3146687"/>
            <a:ext cx="1152000" cy="504000"/>
            <a:chOff x="2922136" y="2094219"/>
            <a:chExt cx="1123064" cy="507011"/>
          </a:xfrm>
        </p:grpSpPr>
        <p:sp>
          <p:nvSpPr>
            <p:cNvPr id="199" name="テキスト ボックス 198">
              <a:extLst>
                <a:ext uri="{FF2B5EF4-FFF2-40B4-BE49-F238E27FC236}">
                  <a16:creationId xmlns:a16="http://schemas.microsoft.com/office/drawing/2014/main" id="{C19209EB-93C8-C5AC-38E8-6D7040420CB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5200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0" name="テキスト ボックス 199">
              <a:extLst>
                <a:ext uri="{FF2B5EF4-FFF2-40B4-BE49-F238E27FC236}">
                  <a16:creationId xmlns:a16="http://schemas.microsoft.com/office/drawing/2014/main" id="{85F879F7-0C4F-08AF-BA5E-FDC6E5E81DD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2136" y="2094219"/>
              <a:ext cx="314286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補</a:t>
              </a:r>
            </a:p>
          </p:txBody>
        </p:sp>
      </p:grpSp>
      <p:grpSp>
        <p:nvGrpSpPr>
          <p:cNvPr id="201" name="グループ化 200">
            <a:extLst>
              <a:ext uri="{FF2B5EF4-FFF2-40B4-BE49-F238E27FC236}">
                <a16:creationId xmlns:a16="http://schemas.microsoft.com/office/drawing/2014/main" id="{4D9B734C-1FB3-273B-1F36-5604DDD606B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875568" y="4307717"/>
            <a:ext cx="1152000" cy="504000"/>
            <a:chOff x="2922136" y="2094219"/>
            <a:chExt cx="1123064" cy="507011"/>
          </a:xfrm>
        </p:grpSpPr>
        <p:sp>
          <p:nvSpPr>
            <p:cNvPr id="202" name="テキスト ボックス 201">
              <a:extLst>
                <a:ext uri="{FF2B5EF4-FFF2-40B4-BE49-F238E27FC236}">
                  <a16:creationId xmlns:a16="http://schemas.microsoft.com/office/drawing/2014/main" id="{0C7F8356-B8EB-B4E4-20A9-773F522B8D2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5200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3" name="テキスト ボックス 202">
              <a:extLst>
                <a:ext uri="{FF2B5EF4-FFF2-40B4-BE49-F238E27FC236}">
                  <a16:creationId xmlns:a16="http://schemas.microsoft.com/office/drawing/2014/main" id="{77BF2873-AA5B-3AD3-F2CD-F6510BF91CF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2136" y="2094219"/>
              <a:ext cx="314286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補</a:t>
              </a:r>
            </a:p>
          </p:txBody>
        </p:sp>
      </p:grpSp>
      <p:grpSp>
        <p:nvGrpSpPr>
          <p:cNvPr id="204" name="グループ化 203">
            <a:extLst>
              <a:ext uri="{FF2B5EF4-FFF2-40B4-BE49-F238E27FC236}">
                <a16:creationId xmlns:a16="http://schemas.microsoft.com/office/drawing/2014/main" id="{5DAC631C-C7BC-CE97-9359-24ED18B2934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875568" y="3727202"/>
            <a:ext cx="1152000" cy="504000"/>
            <a:chOff x="2922136" y="2094219"/>
            <a:chExt cx="1123064" cy="507011"/>
          </a:xfrm>
        </p:grpSpPr>
        <p:sp>
          <p:nvSpPr>
            <p:cNvPr id="205" name="テキスト ボックス 204">
              <a:extLst>
                <a:ext uri="{FF2B5EF4-FFF2-40B4-BE49-F238E27FC236}">
                  <a16:creationId xmlns:a16="http://schemas.microsoft.com/office/drawing/2014/main" id="{35A8A579-7DF4-6AE4-B882-8A25EB994E0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5200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B7FB5085-4E3A-D533-6B20-97E487881C0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2136" y="2094219"/>
              <a:ext cx="314286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補</a:t>
              </a:r>
            </a:p>
          </p:txBody>
        </p:sp>
      </p:grpSp>
      <p:grpSp>
        <p:nvGrpSpPr>
          <p:cNvPr id="207" name="グループ化 206">
            <a:extLst>
              <a:ext uri="{FF2B5EF4-FFF2-40B4-BE49-F238E27FC236}">
                <a16:creationId xmlns:a16="http://schemas.microsoft.com/office/drawing/2014/main" id="{279F7486-4B85-1F85-866C-0C75F15CD3E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875568" y="4888232"/>
            <a:ext cx="1152000" cy="504000"/>
            <a:chOff x="2922136" y="2094219"/>
            <a:chExt cx="1123064" cy="507011"/>
          </a:xfrm>
        </p:grpSpPr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EA92DA90-6DEF-E409-69D3-57F8459301A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5200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9" name="テキスト ボックス 208">
              <a:extLst>
                <a:ext uri="{FF2B5EF4-FFF2-40B4-BE49-F238E27FC236}">
                  <a16:creationId xmlns:a16="http://schemas.microsoft.com/office/drawing/2014/main" id="{801089C4-0FFC-1B2F-11FC-B211B4AFA94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2136" y="2094219"/>
              <a:ext cx="314286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補</a:t>
              </a:r>
            </a:p>
          </p:txBody>
        </p:sp>
      </p:grpSp>
      <p:grpSp>
        <p:nvGrpSpPr>
          <p:cNvPr id="210" name="グループ化 209">
            <a:extLst>
              <a:ext uri="{FF2B5EF4-FFF2-40B4-BE49-F238E27FC236}">
                <a16:creationId xmlns:a16="http://schemas.microsoft.com/office/drawing/2014/main" id="{D14B68D2-BFCA-9970-DDBE-B8E733ECDEE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875568" y="5468747"/>
            <a:ext cx="1152000" cy="504000"/>
            <a:chOff x="2922136" y="2094219"/>
            <a:chExt cx="1123064" cy="507011"/>
          </a:xfrm>
        </p:grpSpPr>
        <p:sp>
          <p:nvSpPr>
            <p:cNvPr id="211" name="テキスト ボックス 210">
              <a:extLst>
                <a:ext uri="{FF2B5EF4-FFF2-40B4-BE49-F238E27FC236}">
                  <a16:creationId xmlns:a16="http://schemas.microsoft.com/office/drawing/2014/main" id="{BC9D9600-1C86-59C7-192F-D78B55BFE94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5200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2" name="テキスト ボックス 211">
              <a:extLst>
                <a:ext uri="{FF2B5EF4-FFF2-40B4-BE49-F238E27FC236}">
                  <a16:creationId xmlns:a16="http://schemas.microsoft.com/office/drawing/2014/main" id="{581558CB-CEB9-8BDC-5E2B-75FFEBEB2A6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2136" y="2094219"/>
              <a:ext cx="314286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補</a:t>
              </a:r>
            </a:p>
          </p:txBody>
        </p:sp>
      </p:grpSp>
      <p:sp>
        <p:nvSpPr>
          <p:cNvPr id="255" name="テキスト ボックス 254">
            <a:extLst>
              <a:ext uri="{FF2B5EF4-FFF2-40B4-BE49-F238E27FC236}">
                <a16:creationId xmlns:a16="http://schemas.microsoft.com/office/drawing/2014/main" id="{F7234231-016F-78C4-9D54-5860AF65334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2470" y="1327397"/>
            <a:ext cx="2320301" cy="67234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中型観光バス 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530/540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48AF30-DFE9-BDB5-442F-8371C33261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08622" y="7520928"/>
            <a:ext cx="2320765" cy="191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全席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39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正座席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33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補助席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6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DC31EAA-B69C-52B9-DAD2-ABE6A6E9CF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5814" y="6641881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32AC6DB-4FF9-A2A0-9426-37D59F62C10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6641881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A954EB-16FF-BD3E-DFC2-7396DB04825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6641881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7DA9A92-8223-2ED0-6DB0-070613117D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6641881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55DDF9E-5806-3D06-B66E-E53DA86FF70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48622" y="6641881"/>
            <a:ext cx="126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1288C87-C6E4-004F-2FCB-3AEB930B5D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6848" y="2569890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3E121D5-8AC1-A20A-5BDD-A99CC7F26CE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6848" y="3732350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D7C7865-9507-6D04-0D0B-4A8AC3BF5E7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6848" y="4313580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57E8B34-7003-551F-276A-14100CC6AD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6848" y="5476040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58D2709-D031-28AA-3C8D-4EBA461829A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6848" y="4894810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1C3D59C-61EC-88A2-C416-AFA22D59FCA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6848" y="3151120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1B7AC66-05BB-32C3-1FD4-7C920B77CF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6848" y="6056563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CBF07E19-DECD-CB9A-358D-9701D9F1340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875568" y="6055131"/>
            <a:ext cx="1152000" cy="504000"/>
            <a:chOff x="2922136" y="2094219"/>
            <a:chExt cx="1123064" cy="507011"/>
          </a:xfrm>
        </p:grpSpPr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C50B17AE-5AED-D2EE-DD8D-4CE8DBA763A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5200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7B63A301-C4F8-2674-9BB1-F04E7CF39C8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2136" y="2094219"/>
              <a:ext cx="314286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補</a:t>
              </a:r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A321246-4ADA-5348-980B-3294EF7E85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6691565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8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F4D802-7EB7-97D1-6016-8DC1139297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5814" y="2196478"/>
            <a:ext cx="1076359" cy="28878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txBody>
          <a:bodyPr wrap="square" tIns="72000" rtlCol="0" anchor="ctr" anchorCtr="0">
            <a:no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冷蔵庫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392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>
              <a:lumMod val="65000"/>
              <a:lumOff val="35000"/>
            </a:schemeClr>
          </a:solidFill>
        </a:ln>
      </a:spPr>
      <a:bodyPr vert="horz" rtlCol="0" anchor="ctr"/>
      <a:lstStyle>
        <a:defPPr algn="ctr">
          <a:defRPr kumimoji="1" sz="1246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160F50F9-802B-41FB-9FD0-80A0D28AB98C}" vid="{5DF64342-8A0D-4BCC-A6E1-3398CC3CB3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A4縦</Template>
  <TotalTime>0</TotalTime>
  <Words>46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コーポレート・ロゴ ver3 Medium</vt:lpstr>
      <vt:lpstr>Arial</vt:lpstr>
      <vt:lpstr>Bahnschrift Condensed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2023-11-28T15:20:14Z</dcterms:created>
  <dcterms:modified xsi:type="dcterms:W3CDTF">2023-12-14T13:53:30Z</dcterms:modified>
</cp:coreProperties>
</file>