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82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F8BFA0-6629-43BF-8BE6-349D1FE5179B}" v="1" dt="2023-12-14T13:54:45.314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42292" y="1380805"/>
            <a:ext cx="6942584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292199" y="-194208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45852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0080" y="124149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65069" y="1263745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252717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10734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68750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26766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84783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42799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00816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CA48428-91AE-8BF1-29BA-1D0130756B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58832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8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807F914-E136-717C-3D91-E9E80C1023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716848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9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1D51DF1-169D-FE95-6204-D17244BA6F1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A950E9-8883-37B0-370C-D66A5780EA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8111E2CB-9C85-AAD4-2F8E-9D00C26E6C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7496272-57B7-B241-8CF7-6E825901B28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245119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F79C7836-1CC4-4D01-4EC7-91A49AAF78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361365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674667E5-C1B0-FE23-DE3B-5B0DC6DF45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361365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CD7867A-DD20-2B5B-C996-B40D9044C1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361365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D0788056-1BD8-533C-410F-AFEC3802B6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361365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8D1F4E4F-144B-981C-ACEE-1D5FD1B9C07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419488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DE9C27B8-04AD-1EDA-2564-29A2D2E317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419488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36FCF012-E31E-127A-E8C5-ECCBF876B7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419488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1230E289-98FA-39E8-7C6F-06CC76A688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419488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9517111B-C963-4624-37F9-BBFF29EFD3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535734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7831F5EF-E64B-7A84-C7A5-81D2B8C04DE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535734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B6EDF4D1-E266-3C1E-87E1-DE06353214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535734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1" name="テキスト ボックス 160">
            <a:extLst>
              <a:ext uri="{FF2B5EF4-FFF2-40B4-BE49-F238E27FC236}">
                <a16:creationId xmlns:a16="http://schemas.microsoft.com/office/drawing/2014/main" id="{EC8A7BBC-3DC5-2C48-B531-3CE6428D28C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535734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527F1869-12EC-4C52-A954-7D45929B8A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477611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C82C0FF-DB83-4977-8E32-23D54C46F9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477611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B83A5F90-4A22-10FE-AD8C-39F8836020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477611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95E90DDE-E347-6955-ADA5-33FA9C117D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477611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661DFE47-F220-04D9-74EC-6DA809BA6B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59385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46E8F9EE-57C4-F12F-A330-EB2138F61F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59385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FA2F9F08-5DCD-22B2-019A-EF8B993E3E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59385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48E59C6C-D705-B5ED-AD33-6711A708BD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593857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D5FFEE49-A10A-AD60-E374-986E220941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651980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F042351C-5DEA-11DB-1B98-61B4286D95B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651980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41E8E816-F625-C7DB-8B7E-C394AFF01B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651980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9" name="テキスト ボックス 178">
            <a:extLst>
              <a:ext uri="{FF2B5EF4-FFF2-40B4-BE49-F238E27FC236}">
                <a16:creationId xmlns:a16="http://schemas.microsoft.com/office/drawing/2014/main" id="{B2911E67-A114-6CCF-7C4C-012753DF1BB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651980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71E08A0C-E736-E229-9C85-F0328C5F22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5814" y="303242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20DABC34-9AFC-FAFF-6C5A-6C2C772D4D3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173" y="303242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817584FA-BC3A-E4E9-156E-F191A646C17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303242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B55B5B83-02AC-917E-B772-B9CAF50FC74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3032422"/>
            <a:ext cx="1080000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32C65F84-16A8-564A-ABF6-63E48C504AC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2448181"/>
            <a:ext cx="1152000" cy="504000"/>
            <a:chOff x="2922136" y="2094219"/>
            <a:chExt cx="1123064" cy="507011"/>
          </a:xfrm>
        </p:grpSpPr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D175FF2E-5B6C-C822-E747-811A3D27311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BD29005-5122-B770-1283-5FFA35C564C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198" name="グループ化 197">
            <a:extLst>
              <a:ext uri="{FF2B5EF4-FFF2-40B4-BE49-F238E27FC236}">
                <a16:creationId xmlns:a16="http://schemas.microsoft.com/office/drawing/2014/main" id="{D5130898-8E9C-8165-45E1-67E559A7EAA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3028696"/>
            <a:ext cx="1152000" cy="504000"/>
            <a:chOff x="2922136" y="2094219"/>
            <a:chExt cx="1123064" cy="507011"/>
          </a:xfrm>
        </p:grpSpPr>
        <p:sp>
          <p:nvSpPr>
            <p:cNvPr id="199" name="テキスト ボックス 198">
              <a:extLst>
                <a:ext uri="{FF2B5EF4-FFF2-40B4-BE49-F238E27FC236}">
                  <a16:creationId xmlns:a16="http://schemas.microsoft.com/office/drawing/2014/main" id="{C19209EB-93C8-C5AC-38E8-6D7040420CB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85F879F7-0C4F-08AF-BA5E-FDC6E5E81DD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4D9B734C-1FB3-273B-1F36-5604DDD606B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4189726"/>
            <a:ext cx="1152000" cy="504000"/>
            <a:chOff x="2922136" y="2094219"/>
            <a:chExt cx="1123064" cy="507011"/>
          </a:xfrm>
        </p:grpSpPr>
        <p:sp>
          <p:nvSpPr>
            <p:cNvPr id="202" name="テキスト ボックス 201">
              <a:extLst>
                <a:ext uri="{FF2B5EF4-FFF2-40B4-BE49-F238E27FC236}">
                  <a16:creationId xmlns:a16="http://schemas.microsoft.com/office/drawing/2014/main" id="{0C7F8356-B8EB-B4E4-20A9-773F522B8D2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3" name="テキスト ボックス 202">
              <a:extLst>
                <a:ext uri="{FF2B5EF4-FFF2-40B4-BE49-F238E27FC236}">
                  <a16:creationId xmlns:a16="http://schemas.microsoft.com/office/drawing/2014/main" id="{77BF2873-AA5B-3AD3-F2CD-F6510BF91CF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5DAC631C-C7BC-CE97-9359-24ED18B2934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3609211"/>
            <a:ext cx="1152000" cy="504000"/>
            <a:chOff x="2922136" y="2094219"/>
            <a:chExt cx="1123064" cy="507011"/>
          </a:xfrm>
        </p:grpSpPr>
        <p:sp>
          <p:nvSpPr>
            <p:cNvPr id="205" name="テキスト ボックス 204">
              <a:extLst>
                <a:ext uri="{FF2B5EF4-FFF2-40B4-BE49-F238E27FC236}">
                  <a16:creationId xmlns:a16="http://schemas.microsoft.com/office/drawing/2014/main" id="{35A8A579-7DF4-6AE4-B882-8A25EB994E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6" name="テキスト ボックス 205">
              <a:extLst>
                <a:ext uri="{FF2B5EF4-FFF2-40B4-BE49-F238E27FC236}">
                  <a16:creationId xmlns:a16="http://schemas.microsoft.com/office/drawing/2014/main" id="{B7FB5085-4E3A-D533-6B20-97E487881C0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279F7486-4B85-1F85-866C-0C75F15CD3E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4770241"/>
            <a:ext cx="1152000" cy="504000"/>
            <a:chOff x="2922136" y="2094219"/>
            <a:chExt cx="1123064" cy="507011"/>
          </a:xfrm>
        </p:grpSpPr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A92DA90-6DEF-E409-69D3-57F8459301A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9" name="テキスト ボックス 208">
              <a:extLst>
                <a:ext uri="{FF2B5EF4-FFF2-40B4-BE49-F238E27FC236}">
                  <a16:creationId xmlns:a16="http://schemas.microsoft.com/office/drawing/2014/main" id="{801089C4-0FFC-1B2F-11FC-B211B4AFA94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10" name="グループ化 209">
            <a:extLst>
              <a:ext uri="{FF2B5EF4-FFF2-40B4-BE49-F238E27FC236}">
                <a16:creationId xmlns:a16="http://schemas.microsoft.com/office/drawing/2014/main" id="{D14B68D2-BFCA-9970-DDBE-B8E733ECDEE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5350756"/>
            <a:ext cx="1152000" cy="504000"/>
            <a:chOff x="2922136" y="2094219"/>
            <a:chExt cx="1123064" cy="507011"/>
          </a:xfrm>
        </p:grpSpPr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BC9D9600-1C86-59C7-192F-D78B55BFE94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581558CB-CEB9-8BDC-5E2B-75FFEBEB2A6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13" name="グループ化 212">
            <a:extLst>
              <a:ext uri="{FF2B5EF4-FFF2-40B4-BE49-F238E27FC236}">
                <a16:creationId xmlns:a16="http://schemas.microsoft.com/office/drawing/2014/main" id="{CC2BD032-5106-C94B-2154-9CA5ABE610A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5931271"/>
            <a:ext cx="1152000" cy="504000"/>
            <a:chOff x="2922136" y="2094219"/>
            <a:chExt cx="1123064" cy="507011"/>
          </a:xfrm>
        </p:grpSpPr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44791514-D612-FD99-99A0-5711BC7E43A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EF7627AD-0FF0-3F7F-8223-F8989FFE6DE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216" name="グループ化 215">
            <a:extLst>
              <a:ext uri="{FF2B5EF4-FFF2-40B4-BE49-F238E27FC236}">
                <a16:creationId xmlns:a16="http://schemas.microsoft.com/office/drawing/2014/main" id="{9E847E18-A682-B7B8-EA0F-EB44566FD65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875568" y="6511786"/>
            <a:ext cx="1152000" cy="504000"/>
            <a:chOff x="2922136" y="2094219"/>
            <a:chExt cx="1123064" cy="507011"/>
          </a:xfrm>
        </p:grpSpPr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53BAFBD6-517F-BBE0-D8E8-7F41BBF1CEB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5200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B0458F5C-B922-A10B-19D0-36AD06D4A55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22136" y="2094219"/>
              <a:ext cx="314286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補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4252FD12-AF67-AC3C-9A4A-B335C0EB49B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5814" y="7098960"/>
            <a:ext cx="5549620" cy="506088"/>
            <a:chOff x="695814" y="7910117"/>
            <a:chExt cx="5549620" cy="506088"/>
          </a:xfrm>
        </p:grpSpPr>
        <p:sp>
          <p:nvSpPr>
            <p:cNvPr id="246" name="テキスト ボックス 245">
              <a:extLst>
                <a:ext uri="{FF2B5EF4-FFF2-40B4-BE49-F238E27FC236}">
                  <a16:creationId xmlns:a16="http://schemas.microsoft.com/office/drawing/2014/main" id="{43825597-9144-1C46-EDCC-A0C8A4827AA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9122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テキスト ボックス 246">
              <a:extLst>
                <a:ext uri="{FF2B5EF4-FFF2-40B4-BE49-F238E27FC236}">
                  <a16:creationId xmlns:a16="http://schemas.microsoft.com/office/drawing/2014/main" id="{E0FF6A6C-645C-6881-CDA1-056A4C3419E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7910117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709BDAAC-FB35-F1D6-26F7-950B8CF404F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79122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テキスト ボックス 248">
              <a:extLst>
                <a:ext uri="{FF2B5EF4-FFF2-40B4-BE49-F238E27FC236}">
                  <a16:creationId xmlns:a16="http://schemas.microsoft.com/office/drawing/2014/main" id="{2D37DEE2-7E3C-8E56-C26C-185C7F7C8C7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9122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C64C6CDB-6095-F318-EEED-E345B1DF3D6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8622" y="7910117"/>
              <a:ext cx="126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147487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中型送迎バス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550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7939968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45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</p:spTree>
    <p:extLst>
      <p:ext uri="{BB962C8B-B14F-4D97-AF65-F5344CB8AC3E}">
        <p14:creationId xmlns:p14="http://schemas.microsoft.com/office/powerpoint/2010/main" val="90234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47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2023-12-14T13:54:55Z</dcterms:modified>
</cp:coreProperties>
</file>