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0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D9F72-08E4-42C5-9B15-DF4F2CE963A0}" v="1" dt="2023-12-14T13:55:32.949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42292" y="1380805"/>
            <a:ext cx="6942584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292199" y="-194208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45852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0080" y="124149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65069" y="1263745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248087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325149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402212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479274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556336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633398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462" y="7104605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1D51DF1-169D-FE95-6204-D17244BA6F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A950E9-8883-37B0-370C-D66A5780EA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111E2CB-9C85-AAD4-2F8E-9D00C26E6C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7496272-57B7-B241-8CF7-6E825901B2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F79C7836-1CC4-4D01-4EC7-91A49AAF78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4001144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74667E5-C1B0-FE23-DE3B-5B0DC6DF45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4001144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CD7867A-DD20-2B5B-C996-B40D9044C1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4001144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D0788056-1BD8-533C-410F-AFEC3802B6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4001144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8D1F4E4F-144B-981C-ACEE-1D5FD1B9C07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4776120"/>
            <a:ext cx="2152808" cy="504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冷蔵庫</a:t>
            </a: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36FCF012-E31E-127A-E8C5-ECCBF876B7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477612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1230E289-98FA-39E8-7C6F-06CC76A688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477612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9517111B-C963-4624-37F9-BBFF29EFD3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63260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7831F5EF-E64B-7A84-C7A5-81D2B8C04DE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63260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B6EDF4D1-E266-3C1E-87E1-DE06353214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63260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EC8A7BBC-3DC5-2C48-B531-3CE6428D28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63260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527F1869-12EC-4C52-A954-7D45929B8A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5551096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C82C0FF-DB83-4977-8E32-23D54C46F9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5551096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B83A5F90-4A22-10FE-AD8C-39F8836020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5551096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95E90DDE-E347-6955-ADA5-33FA9C117D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5551096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71E08A0C-E736-E229-9C85-F0328C5F22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322616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20DABC34-9AFC-FAFF-6C5A-6C2C772D4D3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322616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817584FA-BC3A-E4E9-156E-F191A646C1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322616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B55B5B83-02AC-917E-B772-B9CAF50FC7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322616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43825597-9144-1C46-EDCC-A0C8A4827AA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710104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7" name="テキスト ボックス 246">
            <a:extLst>
              <a:ext uri="{FF2B5EF4-FFF2-40B4-BE49-F238E27FC236}">
                <a16:creationId xmlns:a16="http://schemas.microsoft.com/office/drawing/2014/main" id="{E0FF6A6C-645C-6881-CDA1-056A4C3419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709896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709BDAAC-FB35-F1D6-26F7-950B8CF404F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710104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2D37DEE2-7E3C-8E56-C26C-185C7F7C8C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7101048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64C6CDB-6095-F318-EEED-E345B1DF3D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48622" y="7098960"/>
            <a:ext cx="126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147487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中型観光バス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560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7939968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0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</p:spTree>
    <p:extLst>
      <p:ext uri="{BB962C8B-B14F-4D97-AF65-F5344CB8AC3E}">
        <p14:creationId xmlns:p14="http://schemas.microsoft.com/office/powerpoint/2010/main" val="334099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38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2023-12-14T13:55:33Z</dcterms:modified>
</cp:coreProperties>
</file>