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69" r:id="rId2"/>
  </p:sldIdLst>
  <p:sldSz cx="6858000" cy="9906000" type="A4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D322268-0766-4E5A-B02E-37BA471FBD9B}" v="1" dt="2023-12-14T13:48:37.986"/>
    <p1510:client id="{85894A30-EF38-45A0-8E90-4EBF640BCD08}" v="255" dt="2023-12-14T13:42:14.2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2" d="100"/>
          <a:sy n="52" d="100"/>
        </p:scale>
        <p:origin x="266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4735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4410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4228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7401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600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1732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4646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6146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554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243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111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759AAA-ABD6-499E-A2DE-D14ABD4852EB}" type="datetimeFigureOut">
              <a:rPr kumimoji="1" lang="ja-JP" altLang="en-US" smtClean="0"/>
              <a:t>2023/12/14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E76E79-45A3-4B64-AA41-4878DE5F7D4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04587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9BBAF258-72AE-184A-CC28-585CACD500E4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/>
        </p:nvSpPr>
        <p:spPr>
          <a:xfrm rot="5400000">
            <a:off x="-713651" y="1871901"/>
            <a:ext cx="8285302" cy="6120000"/>
          </a:xfrm>
          <a:prstGeom prst="roundRect">
            <a:avLst>
              <a:gd name="adj" fmla="val 3848"/>
            </a:avLst>
          </a:prstGeom>
          <a:solidFill>
            <a:schemeClr val="bg2"/>
          </a:solidFill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46" dirty="0"/>
          </a:p>
        </p:txBody>
      </p:sp>
      <p:sp>
        <p:nvSpPr>
          <p:cNvPr id="118" name="フリーフォーム: 図形 117">
            <a:extLst>
              <a:ext uri="{FF2B5EF4-FFF2-40B4-BE49-F238E27FC236}">
                <a16:creationId xmlns:a16="http://schemas.microsoft.com/office/drawing/2014/main" id="{69D6BDB4-2A72-53A4-E3A7-BC83324C0F91}"/>
              </a:ext>
            </a:extLst>
          </p:cNvPr>
          <p:cNvSpPr/>
          <p:nvPr/>
        </p:nvSpPr>
        <p:spPr>
          <a:xfrm rot="5400000">
            <a:off x="3292199" y="-2216406"/>
            <a:ext cx="273603" cy="6120002"/>
          </a:xfrm>
          <a:custGeom>
            <a:avLst/>
            <a:gdLst>
              <a:gd name="connsiteX0" fmla="*/ 162513 w 333259"/>
              <a:gd name="connsiteY0" fmla="*/ 0 h 4465003"/>
              <a:gd name="connsiteX1" fmla="*/ 167481 w 333259"/>
              <a:gd name="connsiteY1" fmla="*/ 1003 h 4465003"/>
              <a:gd name="connsiteX2" fmla="*/ 333259 w 333259"/>
              <a:gd name="connsiteY2" fmla="*/ 1003 h 4465003"/>
              <a:gd name="connsiteX3" fmla="*/ 333259 w 333259"/>
              <a:gd name="connsiteY3" fmla="*/ 4465003 h 4465003"/>
              <a:gd name="connsiteX4" fmla="*/ 153259 w 333259"/>
              <a:gd name="connsiteY4" fmla="*/ 4465003 h 4465003"/>
              <a:gd name="connsiteX5" fmla="*/ 153259 w 333259"/>
              <a:gd name="connsiteY5" fmla="*/ 4462132 h 4465003"/>
              <a:gd name="connsiteX6" fmla="*/ 99256 w 333259"/>
              <a:gd name="connsiteY6" fmla="*/ 4451229 h 4465003"/>
              <a:gd name="connsiteX7" fmla="*/ 0 w 333259"/>
              <a:gd name="connsiteY7" fmla="*/ 4301487 h 4465003"/>
              <a:gd name="connsiteX8" fmla="*/ 0 w 333259"/>
              <a:gd name="connsiteY8" fmla="*/ 162513 h 4465003"/>
              <a:gd name="connsiteX9" fmla="*/ 99256 w 333259"/>
              <a:gd name="connsiteY9" fmla="*/ 12771 h 4465003"/>
              <a:gd name="connsiteX10" fmla="*/ 153259 w 333259"/>
              <a:gd name="connsiteY10" fmla="*/ 1868 h 4465003"/>
              <a:gd name="connsiteX11" fmla="*/ 153259 w 333259"/>
              <a:gd name="connsiteY11" fmla="*/ 1003 h 4465003"/>
              <a:gd name="connsiteX12" fmla="*/ 157545 w 333259"/>
              <a:gd name="connsiteY12" fmla="*/ 1003 h 4465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33259" h="4465003">
                <a:moveTo>
                  <a:pt x="162513" y="0"/>
                </a:moveTo>
                <a:lnTo>
                  <a:pt x="167481" y="1003"/>
                </a:lnTo>
                <a:lnTo>
                  <a:pt x="333259" y="1003"/>
                </a:lnTo>
                <a:lnTo>
                  <a:pt x="333259" y="4465003"/>
                </a:lnTo>
                <a:lnTo>
                  <a:pt x="153259" y="4465003"/>
                </a:lnTo>
                <a:lnTo>
                  <a:pt x="153259" y="4462132"/>
                </a:lnTo>
                <a:lnTo>
                  <a:pt x="99256" y="4451229"/>
                </a:lnTo>
                <a:cubicBezTo>
                  <a:pt x="40927" y="4426558"/>
                  <a:pt x="0" y="4368802"/>
                  <a:pt x="0" y="4301487"/>
                </a:cubicBezTo>
                <a:lnTo>
                  <a:pt x="0" y="162513"/>
                </a:lnTo>
                <a:cubicBezTo>
                  <a:pt x="0" y="95198"/>
                  <a:pt x="40927" y="37442"/>
                  <a:pt x="99256" y="12771"/>
                </a:cubicBezTo>
                <a:lnTo>
                  <a:pt x="153259" y="1868"/>
                </a:lnTo>
                <a:lnTo>
                  <a:pt x="153259" y="1003"/>
                </a:lnTo>
                <a:lnTo>
                  <a:pt x="157545" y="1003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sz="1246"/>
          </a:p>
        </p:txBody>
      </p:sp>
      <p:grpSp>
        <p:nvGrpSpPr>
          <p:cNvPr id="101" name="グループ化 100">
            <a:extLst>
              <a:ext uri="{FF2B5EF4-FFF2-40B4-BE49-F238E27FC236}">
                <a16:creationId xmlns:a16="http://schemas.microsoft.com/office/drawing/2014/main" id="{C580A165-3942-9825-D8E3-18F962C6CCF5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726729" y="9399075"/>
            <a:ext cx="5490397" cy="461339"/>
            <a:chOff x="726729" y="9478323"/>
            <a:chExt cx="5490397" cy="461339"/>
          </a:xfrm>
        </p:grpSpPr>
        <p:pic>
          <p:nvPicPr>
            <p:cNvPr id="121" name="図 120" descr="挿絵, 時計 が含まれている画像&#10;&#10;自動的に生成された説明">
              <a:extLst>
                <a:ext uri="{FF2B5EF4-FFF2-40B4-BE49-F238E27FC236}">
                  <a16:creationId xmlns:a16="http://schemas.microsoft.com/office/drawing/2014/main" id="{49C47330-4616-B770-6547-71D34E755748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2">
              <a:biLevel thresh="5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26729" y="9547247"/>
              <a:ext cx="1991696" cy="276829"/>
            </a:xfrm>
            <a:prstGeom prst="rect">
              <a:avLst/>
            </a:prstGeom>
          </p:spPr>
        </p:pic>
        <p:sp>
          <p:nvSpPr>
            <p:cNvPr id="122" name="テキスト ボックス 121">
              <a:extLst>
                <a:ext uri="{FF2B5EF4-FFF2-40B4-BE49-F238E27FC236}">
                  <a16:creationId xmlns:a16="http://schemas.microsoft.com/office/drawing/2014/main" id="{D990531C-050C-0B02-47FF-3E5DC9E6082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318080" y="9547247"/>
              <a:ext cx="2899046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105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ローズクィーン交通株式会社</a:t>
              </a:r>
              <a:endParaRPr kumimoji="1" lang="en-US" altLang="ja-JP" sz="105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  <a:p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群馬県吾妻郡東吾妻町川戸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196-1</a:t>
              </a:r>
              <a:r>
                <a:rPr kumimoji="1" lang="ja-JP" altLang="en-US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　☎</a:t>
              </a:r>
              <a:r>
                <a:rPr kumimoji="1" lang="en-US" altLang="ja-JP" sz="9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0279-26-3171</a:t>
              </a:r>
              <a:endParaRPr kumimoji="1" lang="ja-JP" altLang="en-US" sz="9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3" name="図 2" descr="ロゴ&#10;&#10;自動的に生成された説明">
              <a:extLst>
                <a:ext uri="{FF2B5EF4-FFF2-40B4-BE49-F238E27FC236}">
                  <a16:creationId xmlns:a16="http://schemas.microsoft.com/office/drawing/2014/main" id="{7C361BDD-2D33-2B4C-5D94-1B01224D69BF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3">
              <a:grayscl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10457" y="9478323"/>
              <a:ext cx="371512" cy="400052"/>
            </a:xfrm>
            <a:prstGeom prst="rect">
              <a:avLst/>
            </a:prstGeom>
          </p:spPr>
        </p:pic>
      </p:grpSp>
      <p:grpSp>
        <p:nvGrpSpPr>
          <p:cNvPr id="11" name="グループ化 10">
            <a:extLst>
              <a:ext uri="{FF2B5EF4-FFF2-40B4-BE49-F238E27FC236}">
                <a16:creationId xmlns:a16="http://schemas.microsoft.com/office/drawing/2014/main" id="{0DA951F6-696B-32F7-9BE1-EA7C57D17032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819489" y="1120620"/>
            <a:ext cx="2370550" cy="705060"/>
            <a:chOff x="3819489" y="1280560"/>
            <a:chExt cx="2370550" cy="705060"/>
          </a:xfrm>
        </p:grpSpPr>
        <p:sp>
          <p:nvSpPr>
            <p:cNvPr id="88" name="四角形: 角を丸くする 87">
              <a:extLst>
                <a:ext uri="{FF2B5EF4-FFF2-40B4-BE49-F238E27FC236}">
                  <a16:creationId xmlns:a16="http://schemas.microsoft.com/office/drawing/2014/main" id="{368F42DE-7CB4-7B0A-945D-2A731B95CBAA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 rot="5400000">
              <a:off x="4688861" y="451693"/>
              <a:ext cx="631806" cy="2370550"/>
            </a:xfrm>
            <a:prstGeom prst="roundRect">
              <a:avLst>
                <a:gd name="adj" fmla="val 22093"/>
              </a:avLst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246"/>
            </a:p>
          </p:txBody>
        </p:sp>
        <p:sp>
          <p:nvSpPr>
            <p:cNvPr id="94" name="テキスト ボックス 93">
              <a:extLst>
                <a:ext uri="{FF2B5EF4-FFF2-40B4-BE49-F238E27FC236}">
                  <a16:creationId xmlns:a16="http://schemas.microsoft.com/office/drawing/2014/main" id="{BE860F83-7BAB-846B-F5CC-4FB9C4AF0E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168236" y="1461295"/>
              <a:ext cx="964459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dist"/>
              <a:r>
                <a:rPr kumimoji="1" lang="ja-JP" altLang="en-US" sz="2000" dirty="0">
                  <a:solidFill>
                    <a:schemeClr val="bg1"/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運転席</a:t>
              </a:r>
            </a:p>
          </p:txBody>
        </p:sp>
        <p:pic>
          <p:nvPicPr>
            <p:cNvPr id="6" name="グラフィックス 5" descr="ハンドル 単色塗りつぶし">
              <a:extLst>
                <a:ext uri="{FF2B5EF4-FFF2-40B4-BE49-F238E27FC236}">
                  <a16:creationId xmlns:a16="http://schemas.microsoft.com/office/drawing/2014/main" id="{DA6823B4-9592-226F-25AC-AD81E6D10F9A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5310419" y="1280560"/>
              <a:ext cx="705060" cy="705060"/>
            </a:xfrm>
            <a:prstGeom prst="rect">
              <a:avLst/>
            </a:prstGeom>
          </p:spPr>
        </p:pic>
      </p:grpSp>
      <p:grpSp>
        <p:nvGrpSpPr>
          <p:cNvPr id="15" name="グループ化 14">
            <a:extLst>
              <a:ext uri="{FF2B5EF4-FFF2-40B4-BE49-F238E27FC236}">
                <a16:creationId xmlns:a16="http://schemas.microsoft.com/office/drawing/2014/main" id="{F96DE31E-C6D1-8551-6481-4CD0D332DFB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365069" y="977332"/>
            <a:ext cx="390704" cy="768543"/>
            <a:chOff x="365069" y="977332"/>
            <a:chExt cx="390704" cy="768543"/>
          </a:xfrm>
        </p:grpSpPr>
        <p:sp>
          <p:nvSpPr>
            <p:cNvPr id="77" name="正方形/長方形 76">
              <a:extLst>
                <a:ext uri="{FF2B5EF4-FFF2-40B4-BE49-F238E27FC236}">
                  <a16:creationId xmlns:a16="http://schemas.microsoft.com/office/drawing/2014/main" id="{1C47FBA7-B1A9-8FA8-295A-DDDAAD2762E4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370080" y="977332"/>
              <a:ext cx="356649" cy="744128"/>
            </a:xfrm>
            <a:prstGeom prst="rect">
              <a:avLst/>
            </a:prstGeom>
            <a:noFill/>
            <a:ln w="28575">
              <a:solidFill>
                <a:srgbClr val="59595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8" name="テキスト ボックス 77">
              <a:extLst>
                <a:ext uri="{FF2B5EF4-FFF2-40B4-BE49-F238E27FC236}">
                  <a16:creationId xmlns:a16="http://schemas.microsoft.com/office/drawing/2014/main" id="{5F6CB88D-9DB4-98BC-E59D-986E15422F4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 flipH="1">
              <a:off x="365069" y="979265"/>
              <a:ext cx="390704" cy="766610"/>
            </a:xfrm>
            <a:prstGeom prst="rect">
              <a:avLst/>
            </a:prstGeom>
            <a:noFill/>
          </p:spPr>
          <p:txBody>
            <a:bodyPr vert="eaVert" wrap="square" rtlCol="0">
              <a:noAutofit/>
            </a:bodyPr>
            <a:lstStyle/>
            <a:p>
              <a:r>
                <a:rPr kumimoji="1" lang="ja-JP" altLang="en-US" sz="16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乗降口</a:t>
              </a:r>
            </a:p>
          </p:txBody>
        </p:sp>
      </p:grpSp>
      <p:grpSp>
        <p:nvGrpSpPr>
          <p:cNvPr id="12" name="グループ化 11">
            <a:extLst>
              <a:ext uri="{FF2B5EF4-FFF2-40B4-BE49-F238E27FC236}">
                <a16:creationId xmlns:a16="http://schemas.microsoft.com/office/drawing/2014/main" id="{B738B0A7-7DF8-FC33-3A33-1B864FD2D0F6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81599" y="-51981"/>
            <a:ext cx="5807401" cy="914400"/>
            <a:chOff x="681599" y="-51981"/>
            <a:chExt cx="5807401" cy="914400"/>
          </a:xfrm>
        </p:grpSpPr>
        <p:sp>
          <p:nvSpPr>
            <p:cNvPr id="86" name="正方形/長方形 85">
              <a:extLst>
                <a:ext uri="{FF2B5EF4-FFF2-40B4-BE49-F238E27FC236}">
                  <a16:creationId xmlns:a16="http://schemas.microsoft.com/office/drawing/2014/main" id="{F5F78A67-950C-F17C-C13A-8C77854B6482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962416" y="257423"/>
              <a:ext cx="2981586" cy="410147"/>
            </a:xfrm>
            <a:prstGeom prst="rect">
              <a:avLst/>
            </a:prstGeom>
            <a:noFill/>
            <a:ln w="28575"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dist">
                <a:tabLst>
                  <a:tab pos="3603707" algn="l"/>
                </a:tabLst>
              </a:pPr>
              <a:r>
                <a:rPr kumimoji="1" lang="ja-JP" altLang="en-US" sz="36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バス座席表</a:t>
              </a:r>
              <a:endParaRPr kumimoji="1" lang="ja-JP" altLang="en-US" sz="3600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sp>
          <p:nvSpPr>
            <p:cNvPr id="98" name="四角形: 角を丸くする 97">
              <a:extLst>
                <a:ext uri="{FF2B5EF4-FFF2-40B4-BE49-F238E27FC236}">
                  <a16:creationId xmlns:a16="http://schemas.microsoft.com/office/drawing/2014/main" id="{731D40BB-158E-4467-3984-3F4784F60306}"/>
                </a:ext>
              </a:extLst>
            </p:cNvPr>
            <p:cNvSpPr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310419" y="121920"/>
              <a:ext cx="1178581" cy="483675"/>
            </a:xfrm>
            <a:prstGeom prst="roundRect">
              <a:avLst>
                <a:gd name="adj" fmla="val 30778"/>
              </a:avLst>
            </a:prstGeom>
            <a:noFill/>
            <a:ln w="28575">
              <a:solidFill>
                <a:schemeClr val="tx1">
                  <a:lumMod val="65000"/>
                  <a:lumOff val="35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b"/>
            <a:lstStyle/>
            <a:p>
              <a:pPr algn="r">
                <a:tabLst>
                  <a:tab pos="3603707" algn="l"/>
                </a:tabLst>
              </a:pPr>
              <a:r>
                <a:rPr kumimoji="1" lang="ja-JP" altLang="en-US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コーポレート・ロゴ ver3 Medium" panose="02000600000000000000" pitchFamily="50" charset="-128"/>
                  <a:ea typeface="コーポレート・ロゴ ver3 Medium" panose="02000600000000000000" pitchFamily="50" charset="-128"/>
                </a:rPr>
                <a:t>号車</a:t>
              </a:r>
              <a:endParaRPr kumimoji="1" lang="ja-JP" alt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endParaRPr>
            </a:p>
          </p:txBody>
        </p:sp>
        <p:pic>
          <p:nvPicPr>
            <p:cNvPr id="102" name="グラフィックス 101" descr="バス 単色塗りつぶし">
              <a:extLst>
                <a:ext uri="{FF2B5EF4-FFF2-40B4-BE49-F238E27FC236}">
                  <a16:creationId xmlns:a16="http://schemas.microsoft.com/office/drawing/2014/main" id="{464C9336-9A61-4EF0-76D8-04EA5CA83F45}"/>
                </a:ext>
              </a:extLst>
            </p:cNvPr>
            <p:cNvPicPr>
              <a:picLocks noGrp="1" noRot="1" noChangeAspect="1" noMove="1" noResize="1" noEditPoints="1" noAdjustHandles="1" noChangeArrowheads="1" noChangeShapeType="1" noCrop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/>
            </a:stretch>
          </p:blipFill>
          <p:spPr>
            <a:xfrm flipH="1">
              <a:off x="681599" y="-51981"/>
              <a:ext cx="914400" cy="914400"/>
            </a:xfrm>
            <a:prstGeom prst="rect">
              <a:avLst/>
            </a:prstGeom>
          </p:spPr>
        </p:pic>
      </p:grpSp>
      <p:grpSp>
        <p:nvGrpSpPr>
          <p:cNvPr id="14" name="グループ化 13">
            <a:extLst>
              <a:ext uri="{FF2B5EF4-FFF2-40B4-BE49-F238E27FC236}">
                <a16:creationId xmlns:a16="http://schemas.microsoft.com/office/drawing/2014/main" id="{6551792D-A57F-08FD-772F-5E1D213F3B1F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233168" y="2475061"/>
            <a:ext cx="576000" cy="6201750"/>
            <a:chOff x="233168" y="2371824"/>
            <a:chExt cx="576000" cy="6201750"/>
          </a:xfrm>
        </p:grpSpPr>
        <p:sp>
          <p:nvSpPr>
            <p:cNvPr id="2" name="テキスト ボックス 1">
              <a:extLst>
                <a:ext uri="{FF2B5EF4-FFF2-40B4-BE49-F238E27FC236}">
                  <a16:creationId xmlns:a16="http://schemas.microsoft.com/office/drawing/2014/main" id="{0B72EF56-A68A-2708-4E4F-A413BE1A8D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2371824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1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4" name="テキスト ボックス 3">
              <a:extLst>
                <a:ext uri="{FF2B5EF4-FFF2-40B4-BE49-F238E27FC236}">
                  <a16:creationId xmlns:a16="http://schemas.microsoft.com/office/drawing/2014/main" id="{D23C032A-371F-7910-79F5-A13433722F5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2951988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2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45" name="テキスト ボックス 44">
              <a:extLst>
                <a:ext uri="{FF2B5EF4-FFF2-40B4-BE49-F238E27FC236}">
                  <a16:creationId xmlns:a16="http://schemas.microsoft.com/office/drawing/2014/main" id="{B4008923-1293-64F5-4306-2D836A1310E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3532152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3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51" name="テキスト ボックス 50">
              <a:extLst>
                <a:ext uri="{FF2B5EF4-FFF2-40B4-BE49-F238E27FC236}">
                  <a16:creationId xmlns:a16="http://schemas.microsoft.com/office/drawing/2014/main" id="{41D8F7C0-BA4E-E544-08FA-152C4BF126F0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4112316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4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52" name="テキスト ボックス 51">
              <a:extLst>
                <a:ext uri="{FF2B5EF4-FFF2-40B4-BE49-F238E27FC236}">
                  <a16:creationId xmlns:a16="http://schemas.microsoft.com/office/drawing/2014/main" id="{CE1DA24E-E0F1-4D44-C7A4-DF34DC50B25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4692480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5</a:t>
              </a:r>
            </a:p>
          </p:txBody>
        </p:sp>
        <p:sp>
          <p:nvSpPr>
            <p:cNvPr id="53" name="テキスト ボックス 52">
              <a:extLst>
                <a:ext uri="{FF2B5EF4-FFF2-40B4-BE49-F238E27FC236}">
                  <a16:creationId xmlns:a16="http://schemas.microsoft.com/office/drawing/2014/main" id="{008BFCB5-D425-4300-2974-20D0A19DDA8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5272644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6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59" name="テキスト ボックス 58">
              <a:extLst>
                <a:ext uri="{FF2B5EF4-FFF2-40B4-BE49-F238E27FC236}">
                  <a16:creationId xmlns:a16="http://schemas.microsoft.com/office/drawing/2014/main" id="{FE56ABCF-99A0-3BBE-FB32-F3697142B0E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5852808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7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1CA48428-91AE-8BF1-29BA-1D0130756B7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6432972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8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71" name="テキスト ボックス 70">
              <a:extLst>
                <a:ext uri="{FF2B5EF4-FFF2-40B4-BE49-F238E27FC236}">
                  <a16:creationId xmlns:a16="http://schemas.microsoft.com/office/drawing/2014/main" id="{2807F914-E136-717C-3D91-E9E80C10230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7013136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9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85" name="テキスト ボックス 84">
              <a:extLst>
                <a:ext uri="{FF2B5EF4-FFF2-40B4-BE49-F238E27FC236}">
                  <a16:creationId xmlns:a16="http://schemas.microsoft.com/office/drawing/2014/main" id="{F64BE620-0B11-6AD9-86FB-907129F0078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7593300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10</a:t>
              </a:r>
              <a:endParaRPr kumimoji="1" lang="ja-JP" alt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ahnschrift Condensed" panose="020B0502040204020203" pitchFamily="34" charset="0"/>
                <a:ea typeface="コーポレート・ロゴ ver3 Medium" panose="02000600000000000000" pitchFamily="50" charset="-128"/>
                <a:cs typeface="Aharoni" panose="02010803020104030203" pitchFamily="2" charset="-79"/>
              </a:endParaRPr>
            </a:p>
          </p:txBody>
        </p:sp>
        <p:sp>
          <p:nvSpPr>
            <p:cNvPr id="97" name="テキスト ボックス 96">
              <a:extLst>
                <a:ext uri="{FF2B5EF4-FFF2-40B4-BE49-F238E27FC236}">
                  <a16:creationId xmlns:a16="http://schemas.microsoft.com/office/drawing/2014/main" id="{E1E31845-9DB5-1E17-A63F-A980E6B46EF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33168" y="8173464"/>
              <a:ext cx="576000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pPr algn="ctr"/>
              <a:r>
                <a:rPr kumimoji="1" lang="en-US" altLang="ja-JP" sz="2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Bahnschrift Condensed" panose="020B0502040204020203" pitchFamily="34" charset="0"/>
                  <a:ea typeface="コーポレート・ロゴ ver3 Medium" panose="02000600000000000000" pitchFamily="50" charset="-128"/>
                  <a:cs typeface="Aharoni" panose="02010803020104030203" pitchFamily="2" charset="-79"/>
                </a:rPr>
                <a:t>11</a:t>
              </a:r>
            </a:p>
          </p:txBody>
        </p:sp>
      </p:grpSp>
      <p:grpSp>
        <p:nvGrpSpPr>
          <p:cNvPr id="8" name="グループ化 7">
            <a:extLst>
              <a:ext uri="{FF2B5EF4-FFF2-40B4-BE49-F238E27FC236}">
                <a16:creationId xmlns:a16="http://schemas.microsoft.com/office/drawing/2014/main" id="{5A7DA977-D6E0-F38B-A625-5C47AB479689}"/>
              </a:ext>
            </a:extLst>
          </p:cNvPr>
          <p:cNvGrpSpPr>
            <a:grpSpLocks noGrp="1" noUngrp="1" noRot="1" noMove="1" noResize="1"/>
          </p:cNvGrpSpPr>
          <p:nvPr/>
        </p:nvGrpSpPr>
        <p:grpSpPr>
          <a:xfrm>
            <a:off x="695814" y="2431136"/>
            <a:ext cx="5549620" cy="6321986"/>
            <a:chOff x="695814" y="2094219"/>
            <a:chExt cx="5549620" cy="6321986"/>
          </a:xfrm>
        </p:grpSpPr>
        <p:sp>
          <p:nvSpPr>
            <p:cNvPr id="89" name="テキスト ボックス 88">
              <a:extLst>
                <a:ext uri="{FF2B5EF4-FFF2-40B4-BE49-F238E27FC236}">
                  <a16:creationId xmlns:a16="http://schemas.microsoft.com/office/drawing/2014/main" id="{21D51DF1-169D-FE95-6204-D17244BA6F1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7" name="テキスト ボックス 6">
              <a:extLst>
                <a:ext uri="{FF2B5EF4-FFF2-40B4-BE49-F238E27FC236}">
                  <a16:creationId xmlns:a16="http://schemas.microsoft.com/office/drawing/2014/main" id="{31A950E9-8883-37B0-370C-D66A5780EA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0" name="テキスト ボックス 89">
              <a:extLst>
                <a:ext uri="{FF2B5EF4-FFF2-40B4-BE49-F238E27FC236}">
                  <a16:creationId xmlns:a16="http://schemas.microsoft.com/office/drawing/2014/main" id="{8111E2CB-9C85-AAD4-2F8E-9D00C26E6CA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96" name="テキスト ボックス 95">
              <a:extLst>
                <a:ext uri="{FF2B5EF4-FFF2-40B4-BE49-F238E27FC236}">
                  <a16:creationId xmlns:a16="http://schemas.microsoft.com/office/drawing/2014/main" id="{D7496272-57B7-B241-8CF7-6E825901B28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09723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4" name="テキスト ボックス 133">
              <a:extLst>
                <a:ext uri="{FF2B5EF4-FFF2-40B4-BE49-F238E27FC236}">
                  <a16:creationId xmlns:a16="http://schemas.microsoft.com/office/drawing/2014/main" id="{F79C7836-1CC4-4D01-4EC7-91A49AAF783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5" name="テキスト ボックス 134">
              <a:extLst>
                <a:ext uri="{FF2B5EF4-FFF2-40B4-BE49-F238E27FC236}">
                  <a16:creationId xmlns:a16="http://schemas.microsoft.com/office/drawing/2014/main" id="{674667E5-C1B0-FE23-DE3B-5B0DC6DF45F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6" name="テキスト ボックス 135">
              <a:extLst>
                <a:ext uri="{FF2B5EF4-FFF2-40B4-BE49-F238E27FC236}">
                  <a16:creationId xmlns:a16="http://schemas.microsoft.com/office/drawing/2014/main" id="{BCD7867A-DD20-2B5B-C996-B40D9044C10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37" name="テキスト ボックス 136">
              <a:extLst>
                <a:ext uri="{FF2B5EF4-FFF2-40B4-BE49-F238E27FC236}">
                  <a16:creationId xmlns:a16="http://schemas.microsoft.com/office/drawing/2014/main" id="{D0788056-1BD8-533C-410F-AFEC3802B6B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25969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0" name="テキスト ボックス 139">
              <a:extLst>
                <a:ext uri="{FF2B5EF4-FFF2-40B4-BE49-F238E27FC236}">
                  <a16:creationId xmlns:a16="http://schemas.microsoft.com/office/drawing/2014/main" id="{84DAA41F-0483-E164-00B1-71E28031B7D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1" name="テキスト ボックス 140">
              <a:extLst>
                <a:ext uri="{FF2B5EF4-FFF2-40B4-BE49-F238E27FC236}">
                  <a16:creationId xmlns:a16="http://schemas.microsoft.com/office/drawing/2014/main" id="{BD31A356-9C96-2591-B5CE-26FC6C8CF04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2" name="テキスト ボックス 141">
              <a:extLst>
                <a:ext uri="{FF2B5EF4-FFF2-40B4-BE49-F238E27FC236}">
                  <a16:creationId xmlns:a16="http://schemas.microsoft.com/office/drawing/2014/main" id="{49770BE4-8E29-522D-05B2-A21AD52C1D3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43" name="テキスト ボックス 142">
              <a:extLst>
                <a:ext uri="{FF2B5EF4-FFF2-40B4-BE49-F238E27FC236}">
                  <a16:creationId xmlns:a16="http://schemas.microsoft.com/office/drawing/2014/main" id="{B77FF29D-B126-A666-5840-E219E1A62F4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32830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2" name="テキスト ボックス 151">
              <a:extLst>
                <a:ext uri="{FF2B5EF4-FFF2-40B4-BE49-F238E27FC236}">
                  <a16:creationId xmlns:a16="http://schemas.microsoft.com/office/drawing/2014/main" id="{8D1F4E4F-144B-981C-ACEE-1D5FD1B9C07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3" name="テキスト ボックス 152">
              <a:extLst>
                <a:ext uri="{FF2B5EF4-FFF2-40B4-BE49-F238E27FC236}">
                  <a16:creationId xmlns:a16="http://schemas.microsoft.com/office/drawing/2014/main" id="{DE9C27B8-04AD-1EDA-2564-29A2D2E3172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4" name="テキスト ボックス 153">
              <a:extLst>
                <a:ext uri="{FF2B5EF4-FFF2-40B4-BE49-F238E27FC236}">
                  <a16:creationId xmlns:a16="http://schemas.microsoft.com/office/drawing/2014/main" id="{36FCF012-E31E-127A-E8C5-ECCBF876B791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5" name="テキスト ボックス 154">
              <a:extLst>
                <a:ext uri="{FF2B5EF4-FFF2-40B4-BE49-F238E27FC236}">
                  <a16:creationId xmlns:a16="http://schemas.microsoft.com/office/drawing/2014/main" id="{1230E289-98FA-39E8-7C6F-06CC76A6883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384092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8" name="テキスト ボックス 157">
              <a:extLst>
                <a:ext uri="{FF2B5EF4-FFF2-40B4-BE49-F238E27FC236}">
                  <a16:creationId xmlns:a16="http://schemas.microsoft.com/office/drawing/2014/main" id="{9517111B-C963-4624-37F9-BBFF29EFD3B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59" name="テキスト ボックス 158">
              <a:extLst>
                <a:ext uri="{FF2B5EF4-FFF2-40B4-BE49-F238E27FC236}">
                  <a16:creationId xmlns:a16="http://schemas.microsoft.com/office/drawing/2014/main" id="{7831F5EF-E64B-7A84-C7A5-81D2B8C04DEB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0" name="テキスト ボックス 159">
              <a:extLst>
                <a:ext uri="{FF2B5EF4-FFF2-40B4-BE49-F238E27FC236}">
                  <a16:creationId xmlns:a16="http://schemas.microsoft.com/office/drawing/2014/main" id="{B6EDF4D1-E266-3C1E-87E1-DE063532143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1" name="テキスト ボックス 160">
              <a:extLst>
                <a:ext uri="{FF2B5EF4-FFF2-40B4-BE49-F238E27FC236}">
                  <a16:creationId xmlns:a16="http://schemas.microsoft.com/office/drawing/2014/main" id="{EC8A7BBC-3DC5-2C48-B531-3CE6428D28C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00338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4" name="テキスト ボックス 163">
              <a:extLst>
                <a:ext uri="{FF2B5EF4-FFF2-40B4-BE49-F238E27FC236}">
                  <a16:creationId xmlns:a16="http://schemas.microsoft.com/office/drawing/2014/main" id="{527F1869-12EC-4C52-A954-7D45929B8A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5" name="テキスト ボックス 164">
              <a:extLst>
                <a:ext uri="{FF2B5EF4-FFF2-40B4-BE49-F238E27FC236}">
                  <a16:creationId xmlns:a16="http://schemas.microsoft.com/office/drawing/2014/main" id="{CC82C0FF-DB83-4977-8E32-23D54C46F96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6" name="テキスト ボックス 165">
              <a:extLst>
                <a:ext uri="{FF2B5EF4-FFF2-40B4-BE49-F238E27FC236}">
                  <a16:creationId xmlns:a16="http://schemas.microsoft.com/office/drawing/2014/main" id="{B83A5F90-4A22-10FE-AD8C-39F88360206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67" name="テキスト ボックス 166">
              <a:extLst>
                <a:ext uri="{FF2B5EF4-FFF2-40B4-BE49-F238E27FC236}">
                  <a16:creationId xmlns:a16="http://schemas.microsoft.com/office/drawing/2014/main" id="{95E90DDE-E347-6955-ADA5-33FA9C117DD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442215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0" name="テキスト ボックス 169">
              <a:extLst>
                <a:ext uri="{FF2B5EF4-FFF2-40B4-BE49-F238E27FC236}">
                  <a16:creationId xmlns:a16="http://schemas.microsoft.com/office/drawing/2014/main" id="{661DFE47-F220-04D9-74EC-6DA809BA6B5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1" name="テキスト ボックス 170">
              <a:extLst>
                <a:ext uri="{FF2B5EF4-FFF2-40B4-BE49-F238E27FC236}">
                  <a16:creationId xmlns:a16="http://schemas.microsoft.com/office/drawing/2014/main" id="{46E8F9EE-57C4-F12F-A330-EB2138F61FA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2" name="テキスト ボックス 171">
              <a:extLst>
                <a:ext uri="{FF2B5EF4-FFF2-40B4-BE49-F238E27FC236}">
                  <a16:creationId xmlns:a16="http://schemas.microsoft.com/office/drawing/2014/main" id="{FA2F9F08-5DCD-22B2-019A-EF8B993E3E8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3" name="テキスト ボックス 172">
              <a:extLst>
                <a:ext uri="{FF2B5EF4-FFF2-40B4-BE49-F238E27FC236}">
                  <a16:creationId xmlns:a16="http://schemas.microsoft.com/office/drawing/2014/main" id="{48E59C6C-D705-B5ED-AD33-6711A708BD4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558461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6" name="テキスト ボックス 175">
              <a:extLst>
                <a:ext uri="{FF2B5EF4-FFF2-40B4-BE49-F238E27FC236}">
                  <a16:creationId xmlns:a16="http://schemas.microsoft.com/office/drawing/2014/main" id="{D5FFEE49-A10A-AD60-E374-986E220941F6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7" name="テキスト ボックス 176">
              <a:extLst>
                <a:ext uri="{FF2B5EF4-FFF2-40B4-BE49-F238E27FC236}">
                  <a16:creationId xmlns:a16="http://schemas.microsoft.com/office/drawing/2014/main" id="{F042351C-5DEA-11DB-1B98-61B4286D95B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8" name="テキスト ボックス 177">
              <a:extLst>
                <a:ext uri="{FF2B5EF4-FFF2-40B4-BE49-F238E27FC236}">
                  <a16:creationId xmlns:a16="http://schemas.microsoft.com/office/drawing/2014/main" id="{41E8E816-F625-C7DB-8B7E-C394AFF01B2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79" name="テキスト ボックス 178">
              <a:extLst>
                <a:ext uri="{FF2B5EF4-FFF2-40B4-BE49-F238E27FC236}">
                  <a16:creationId xmlns:a16="http://schemas.microsoft.com/office/drawing/2014/main" id="{B2911E67-A114-6CCF-7C4C-012753DF1BB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616584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3" name="テキスト ボックス 182">
              <a:extLst>
                <a:ext uri="{FF2B5EF4-FFF2-40B4-BE49-F238E27FC236}">
                  <a16:creationId xmlns:a16="http://schemas.microsoft.com/office/drawing/2014/main" id="{0A5FEF26-E9A3-A936-6A30-52888953606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4" name="テキスト ボックス 183">
              <a:extLst>
                <a:ext uri="{FF2B5EF4-FFF2-40B4-BE49-F238E27FC236}">
                  <a16:creationId xmlns:a16="http://schemas.microsoft.com/office/drawing/2014/main" id="{D5D74C1B-5746-B834-CD76-A9A897E39DEC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5" name="テキスト ボックス 184">
              <a:extLst>
                <a:ext uri="{FF2B5EF4-FFF2-40B4-BE49-F238E27FC236}">
                  <a16:creationId xmlns:a16="http://schemas.microsoft.com/office/drawing/2014/main" id="{A044F8D1-8B87-567C-7861-0D4916BBC612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6" name="テキスト ボックス 185">
              <a:extLst>
                <a:ext uri="{FF2B5EF4-FFF2-40B4-BE49-F238E27FC236}">
                  <a16:creationId xmlns:a16="http://schemas.microsoft.com/office/drawing/2014/main" id="{5508CE6E-C799-42AB-4059-137381B4B6B5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674707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89" name="テキスト ボックス 188">
              <a:extLst>
                <a:ext uri="{FF2B5EF4-FFF2-40B4-BE49-F238E27FC236}">
                  <a16:creationId xmlns:a16="http://schemas.microsoft.com/office/drawing/2014/main" id="{71E08A0C-E736-E229-9C85-F0328C5F2204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0" name="テキスト ボックス 189">
              <a:extLst>
                <a:ext uri="{FF2B5EF4-FFF2-40B4-BE49-F238E27FC236}">
                  <a16:creationId xmlns:a16="http://schemas.microsoft.com/office/drawing/2014/main" id="{20DABC34-9AFC-FAFF-6C5A-6C2C772D4D3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1" name="テキスト ボックス 190">
              <a:extLst>
                <a:ext uri="{FF2B5EF4-FFF2-40B4-BE49-F238E27FC236}">
                  <a16:creationId xmlns:a16="http://schemas.microsoft.com/office/drawing/2014/main" id="{817584FA-BC3A-E4E9-156E-F191A646C173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192" name="テキスト ボックス 191">
              <a:extLst>
                <a:ext uri="{FF2B5EF4-FFF2-40B4-BE49-F238E27FC236}">
                  <a16:creationId xmlns:a16="http://schemas.microsoft.com/office/drawing/2014/main" id="{B55B5B83-02AC-917E-B772-B9CAF50FC748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2678460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grpSp>
          <p:nvGrpSpPr>
            <p:cNvPr id="196" name="グループ化 195">
              <a:extLst>
                <a:ext uri="{FF2B5EF4-FFF2-40B4-BE49-F238E27FC236}">
                  <a16:creationId xmlns:a16="http://schemas.microsoft.com/office/drawing/2014/main" id="{32C65F84-16A8-564A-ABF6-63E48C504AC4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094219"/>
              <a:ext cx="1152000" cy="504000"/>
              <a:chOff x="2922136" y="2094219"/>
              <a:chExt cx="1123064" cy="507011"/>
            </a:xfrm>
          </p:grpSpPr>
          <p:sp>
            <p:nvSpPr>
              <p:cNvPr id="99" name="テキスト ボックス 98">
                <a:extLst>
                  <a:ext uri="{FF2B5EF4-FFF2-40B4-BE49-F238E27FC236}">
                    <a16:creationId xmlns:a16="http://schemas.microsoft.com/office/drawing/2014/main" id="{D175FF2E-5B6C-C822-E747-811A3D27311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194" name="テキスト ボックス 193">
                <a:extLst>
                  <a:ext uri="{FF2B5EF4-FFF2-40B4-BE49-F238E27FC236}">
                    <a16:creationId xmlns:a16="http://schemas.microsoft.com/office/drawing/2014/main" id="{4BD29005-5122-B770-1283-5FFA35C564C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198" name="グループ化 197">
              <a:extLst>
                <a:ext uri="{FF2B5EF4-FFF2-40B4-BE49-F238E27FC236}">
                  <a16:creationId xmlns:a16="http://schemas.microsoft.com/office/drawing/2014/main" id="{D5130898-8E9C-8165-45E1-67E559A7EAA0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2674734"/>
              <a:ext cx="1152000" cy="504000"/>
              <a:chOff x="2922136" y="2094219"/>
              <a:chExt cx="1123064" cy="507011"/>
            </a:xfrm>
          </p:grpSpPr>
          <p:sp>
            <p:nvSpPr>
              <p:cNvPr id="199" name="テキスト ボックス 198">
                <a:extLst>
                  <a:ext uri="{FF2B5EF4-FFF2-40B4-BE49-F238E27FC236}">
                    <a16:creationId xmlns:a16="http://schemas.microsoft.com/office/drawing/2014/main" id="{C19209EB-93C8-C5AC-38E8-6D7040420CBA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0" name="テキスト ボックス 199">
                <a:extLst>
                  <a:ext uri="{FF2B5EF4-FFF2-40B4-BE49-F238E27FC236}">
                    <a16:creationId xmlns:a16="http://schemas.microsoft.com/office/drawing/2014/main" id="{85F879F7-0C4F-08AF-BA5E-FDC6E5E81DD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1" name="グループ化 200">
              <a:extLst>
                <a:ext uri="{FF2B5EF4-FFF2-40B4-BE49-F238E27FC236}">
                  <a16:creationId xmlns:a16="http://schemas.microsoft.com/office/drawing/2014/main" id="{4D9B734C-1FB3-273B-1F36-5604DDD606B5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835764"/>
              <a:ext cx="1152000" cy="504000"/>
              <a:chOff x="2922136" y="2094219"/>
              <a:chExt cx="1123064" cy="507011"/>
            </a:xfrm>
          </p:grpSpPr>
          <p:sp>
            <p:nvSpPr>
              <p:cNvPr id="202" name="テキスト ボックス 201">
                <a:extLst>
                  <a:ext uri="{FF2B5EF4-FFF2-40B4-BE49-F238E27FC236}">
                    <a16:creationId xmlns:a16="http://schemas.microsoft.com/office/drawing/2014/main" id="{0C7F8356-B8EB-B4E4-20A9-773F522B8D2B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3" name="テキスト ボックス 202">
                <a:extLst>
                  <a:ext uri="{FF2B5EF4-FFF2-40B4-BE49-F238E27FC236}">
                    <a16:creationId xmlns:a16="http://schemas.microsoft.com/office/drawing/2014/main" id="{77BF2873-AA5B-3AD3-F2CD-F6510BF91CF5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4" name="グループ化 203">
              <a:extLst>
                <a:ext uri="{FF2B5EF4-FFF2-40B4-BE49-F238E27FC236}">
                  <a16:creationId xmlns:a16="http://schemas.microsoft.com/office/drawing/2014/main" id="{5DAC631C-C7BC-CE97-9359-24ED18B2934B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3255249"/>
              <a:ext cx="1152000" cy="504000"/>
              <a:chOff x="2922136" y="2094219"/>
              <a:chExt cx="1123064" cy="507011"/>
            </a:xfrm>
          </p:grpSpPr>
          <p:sp>
            <p:nvSpPr>
              <p:cNvPr id="205" name="テキスト ボックス 204">
                <a:extLst>
                  <a:ext uri="{FF2B5EF4-FFF2-40B4-BE49-F238E27FC236}">
                    <a16:creationId xmlns:a16="http://schemas.microsoft.com/office/drawing/2014/main" id="{35A8A579-7DF4-6AE4-B882-8A25EB994E0D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6" name="テキスト ボックス 205">
                <a:extLst>
                  <a:ext uri="{FF2B5EF4-FFF2-40B4-BE49-F238E27FC236}">
                    <a16:creationId xmlns:a16="http://schemas.microsoft.com/office/drawing/2014/main" id="{B7FB5085-4E3A-D533-6B20-97E487881C03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07" name="グループ化 206">
              <a:extLst>
                <a:ext uri="{FF2B5EF4-FFF2-40B4-BE49-F238E27FC236}">
                  <a16:creationId xmlns:a16="http://schemas.microsoft.com/office/drawing/2014/main" id="{279F7486-4B85-1F85-866C-0C75F15CD3EF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416279"/>
              <a:ext cx="1152000" cy="504000"/>
              <a:chOff x="2922136" y="2094219"/>
              <a:chExt cx="1123064" cy="507011"/>
            </a:xfrm>
          </p:grpSpPr>
          <p:sp>
            <p:nvSpPr>
              <p:cNvPr id="208" name="テキスト ボックス 207">
                <a:extLst>
                  <a:ext uri="{FF2B5EF4-FFF2-40B4-BE49-F238E27FC236}">
                    <a16:creationId xmlns:a16="http://schemas.microsoft.com/office/drawing/2014/main" id="{EA92DA90-6DEF-E409-69D3-57F8459301A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09" name="テキスト ボックス 208">
                <a:extLst>
                  <a:ext uri="{FF2B5EF4-FFF2-40B4-BE49-F238E27FC236}">
                    <a16:creationId xmlns:a16="http://schemas.microsoft.com/office/drawing/2014/main" id="{801089C4-0FFC-1B2F-11FC-B211B4AFA946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0" name="グループ化 209">
              <a:extLst>
                <a:ext uri="{FF2B5EF4-FFF2-40B4-BE49-F238E27FC236}">
                  <a16:creationId xmlns:a16="http://schemas.microsoft.com/office/drawing/2014/main" id="{D14B68D2-BFCA-9970-DDBE-B8E733ECDEE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4996794"/>
              <a:ext cx="1152000" cy="504000"/>
              <a:chOff x="2922136" y="2094219"/>
              <a:chExt cx="1123064" cy="507011"/>
            </a:xfrm>
          </p:grpSpPr>
          <p:sp>
            <p:nvSpPr>
              <p:cNvPr id="211" name="テキスト ボックス 210">
                <a:extLst>
                  <a:ext uri="{FF2B5EF4-FFF2-40B4-BE49-F238E27FC236}">
                    <a16:creationId xmlns:a16="http://schemas.microsoft.com/office/drawing/2014/main" id="{BC9D9600-1C86-59C7-192F-D78B55BFE94E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2" name="テキスト ボックス 211">
                <a:extLst>
                  <a:ext uri="{FF2B5EF4-FFF2-40B4-BE49-F238E27FC236}">
                    <a16:creationId xmlns:a16="http://schemas.microsoft.com/office/drawing/2014/main" id="{581558CB-CEB9-8BDC-5E2B-75FFEBEB2A62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3" name="グループ化 212">
              <a:extLst>
                <a:ext uri="{FF2B5EF4-FFF2-40B4-BE49-F238E27FC236}">
                  <a16:creationId xmlns:a16="http://schemas.microsoft.com/office/drawing/2014/main" id="{CC2BD032-5106-C94B-2154-9CA5ABE610A7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5577309"/>
              <a:ext cx="1152000" cy="504000"/>
              <a:chOff x="2922136" y="2094219"/>
              <a:chExt cx="1123064" cy="507011"/>
            </a:xfrm>
          </p:grpSpPr>
          <p:sp>
            <p:nvSpPr>
              <p:cNvPr id="214" name="テキスト ボックス 213">
                <a:extLst>
                  <a:ext uri="{FF2B5EF4-FFF2-40B4-BE49-F238E27FC236}">
                    <a16:creationId xmlns:a16="http://schemas.microsoft.com/office/drawing/2014/main" id="{44791514-D612-FD99-99A0-5711BC7E43AF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5" name="テキスト ボックス 214">
                <a:extLst>
                  <a:ext uri="{FF2B5EF4-FFF2-40B4-BE49-F238E27FC236}">
                    <a16:creationId xmlns:a16="http://schemas.microsoft.com/office/drawing/2014/main" id="{EF7627AD-0FF0-3F7F-8223-F8989FFE6DE1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grpSp>
          <p:nvGrpSpPr>
            <p:cNvPr id="216" name="グループ化 215">
              <a:extLst>
                <a:ext uri="{FF2B5EF4-FFF2-40B4-BE49-F238E27FC236}">
                  <a16:creationId xmlns:a16="http://schemas.microsoft.com/office/drawing/2014/main" id="{9E847E18-A682-B7B8-EA0F-EB44566FD652}"/>
                </a:ext>
              </a:extLst>
            </p:cNvPr>
            <p:cNvGrpSpPr>
              <a:grpSpLocks noGrp="1" noUngrp="1" noRot="1" noMove="1" noResize="1"/>
            </p:cNvGrpSpPr>
            <p:nvPr/>
          </p:nvGrpSpPr>
          <p:grpSpPr>
            <a:xfrm>
              <a:off x="2875568" y="6157824"/>
              <a:ext cx="1152000" cy="504000"/>
              <a:chOff x="2922136" y="2094219"/>
              <a:chExt cx="1123064" cy="507011"/>
            </a:xfrm>
          </p:grpSpPr>
          <p:sp>
            <p:nvSpPr>
              <p:cNvPr id="217" name="テキスト ボックス 216">
                <a:extLst>
                  <a:ext uri="{FF2B5EF4-FFF2-40B4-BE49-F238E27FC236}">
                    <a16:creationId xmlns:a16="http://schemas.microsoft.com/office/drawing/2014/main" id="{53BAFBD6-517F-BBE0-D8E8-7F41BBF1CEB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65200" y="2097230"/>
                <a:ext cx="1080000" cy="504000"/>
              </a:xfrm>
              <a:prstGeom prst="rect">
                <a:avLst/>
              </a:prstGeom>
              <a:solidFill>
                <a:schemeClr val="bg1"/>
              </a:solidFill>
              <a:ln w="28575"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txBody>
              <a:bodyPr wrap="square" rtlCol="0" anchor="ctr" anchorCtr="0">
                <a:noAutofit/>
              </a:bodyPr>
              <a:lstStyle/>
              <a:p>
                <a:pPr algn="ctr"/>
                <a:endParaRPr kumimoji="1" lang="ja-JP" altLang="en-US" dirty="0"/>
              </a:p>
            </p:txBody>
          </p:sp>
          <p:sp>
            <p:nvSpPr>
              <p:cNvPr id="218" name="テキスト ボックス 217">
                <a:extLst>
                  <a:ext uri="{FF2B5EF4-FFF2-40B4-BE49-F238E27FC236}">
                    <a16:creationId xmlns:a16="http://schemas.microsoft.com/office/drawing/2014/main" id="{B0458F5C-B922-A10B-19D0-36AD06D4A557}"/>
                  </a:ext>
                </a:extLst>
              </p:cNvPr>
              <p:cNvSpPr txBox="1">
                <a:spLocks noGrp="1" noRot="1" noMove="1" noResize="1" noEditPoints="1" noAdjustHandles="1" noChangeArrowheads="1" noChangeShapeType="1"/>
              </p:cNvSpPr>
              <p:nvPr/>
            </p:nvSpPr>
            <p:spPr>
              <a:xfrm>
                <a:off x="2922136" y="2094219"/>
                <a:ext cx="314286" cy="276999"/>
              </a:xfrm>
              <a:prstGeom prst="rect">
                <a:avLst/>
              </a:prstGeom>
              <a:noFill/>
            </p:spPr>
            <p:txBody>
              <a:bodyPr vert="horz" wrap="square" rtlCol="0">
                <a:spAutoFit/>
              </a:bodyPr>
              <a:lstStyle/>
              <a:p>
                <a:r>
                  <a:rPr kumimoji="1" lang="ja-JP" altLang="en-US" sz="12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コーポレート・ロゴ ver3 Medium" panose="02000600000000000000" pitchFamily="50" charset="-128"/>
                    <a:ea typeface="コーポレート・ロゴ ver3 Medium" panose="02000600000000000000" pitchFamily="50" charset="-128"/>
                  </a:rPr>
                  <a:t>補</a:t>
                </a:r>
              </a:p>
            </p:txBody>
          </p:sp>
        </p:grpSp>
        <p:sp>
          <p:nvSpPr>
            <p:cNvPr id="246" name="テキスト ボックス 245">
              <a:extLst>
                <a:ext uri="{FF2B5EF4-FFF2-40B4-BE49-F238E27FC236}">
                  <a16:creationId xmlns:a16="http://schemas.microsoft.com/office/drawing/2014/main" id="{43825597-9144-1C46-EDCC-A0C8A4827AAE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695814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7" name="テキスト ボックス 246">
              <a:extLst>
                <a:ext uri="{FF2B5EF4-FFF2-40B4-BE49-F238E27FC236}">
                  <a16:creationId xmlns:a16="http://schemas.microsoft.com/office/drawing/2014/main" id="{E0FF6A6C-645C-6881-CDA1-056A4C3419E7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1772173" y="7910117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8" name="テキスト ボックス 247">
              <a:extLst>
                <a:ext uri="{FF2B5EF4-FFF2-40B4-BE49-F238E27FC236}">
                  <a16:creationId xmlns:a16="http://schemas.microsoft.com/office/drawing/2014/main" id="{709BDAAC-FB35-F1D6-26F7-950B8CF404FF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4091615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49" name="テキスト ボックス 248">
              <a:extLst>
                <a:ext uri="{FF2B5EF4-FFF2-40B4-BE49-F238E27FC236}">
                  <a16:creationId xmlns:a16="http://schemas.microsoft.com/office/drawing/2014/main" id="{2D37DEE2-7E3C-8E56-C26C-185C7F7C8C7D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5165434" y="7912205"/>
              <a:ext cx="108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51" name="テキスト ボックス 250">
              <a:extLst>
                <a:ext uri="{FF2B5EF4-FFF2-40B4-BE49-F238E27FC236}">
                  <a16:creationId xmlns:a16="http://schemas.microsoft.com/office/drawing/2014/main" id="{C64C6CDB-6095-F318-EEED-E345B1DF3D6A}"/>
                </a:ext>
              </a:extLst>
            </p:cNvPr>
            <p:cNvSpPr txBox="1">
              <a:spLocks noGrp="1" noRot="1" noMove="1" noResize="1" noEditPoints="1" noAdjustHandles="1" noChangeArrowheads="1" noChangeShapeType="1"/>
            </p:cNvSpPr>
            <p:nvPr/>
          </p:nvSpPr>
          <p:spPr>
            <a:xfrm>
              <a:off x="2848622" y="7910117"/>
              <a:ext cx="1260000" cy="504000"/>
            </a:xfrm>
            <a:prstGeom prst="rect">
              <a:avLst/>
            </a:prstGeom>
            <a:solidFill>
              <a:schemeClr val="bg1"/>
            </a:solidFill>
            <a:ln w="28575">
              <a:solidFill>
                <a:schemeClr val="tx1">
                  <a:lumMod val="75000"/>
                  <a:lumOff val="25000"/>
                </a:schemeClr>
              </a:solidFill>
            </a:ln>
          </p:spPr>
          <p:txBody>
            <a:bodyPr wrap="square" rtlCol="0" anchor="ctr" anchorCtr="0">
              <a:noAutofit/>
            </a:bodyPr>
            <a:lstStyle/>
            <a:p>
              <a:pPr algn="ctr"/>
              <a:endParaRPr kumimoji="1" lang="ja-JP" altLang="en-US" dirty="0"/>
            </a:p>
          </p:txBody>
        </p:sp>
      </p:grpSp>
      <p:sp>
        <p:nvSpPr>
          <p:cNvPr id="255" name="テキスト ボックス 254">
            <a:extLst>
              <a:ext uri="{FF2B5EF4-FFF2-40B4-BE49-F238E27FC236}">
                <a16:creationId xmlns:a16="http://schemas.microsoft.com/office/drawing/2014/main" id="{F7234231-016F-78C4-9D54-5860AF653344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018690" y="1054215"/>
            <a:ext cx="2520000" cy="900000"/>
          </a:xfrm>
          <a:prstGeom prst="rect">
            <a:avLst/>
          </a:prstGeom>
          <a:solidFill>
            <a:schemeClr val="bg1"/>
          </a:solidFill>
          <a:ln w="19050">
            <a:noFill/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kumimoji="1" lang="ja-JP" alt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大型観光バス </a:t>
            </a:r>
            <a:endParaRPr kumimoji="1" lang="en-US" altLang="ja-JP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710/720</a:t>
            </a:r>
          </a:p>
          <a:p>
            <a:pPr algn="ctr"/>
            <a:r>
              <a:rPr kumimoji="1" lang="en-US" altLang="ja-JP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810/820/830/840</a:t>
            </a:r>
            <a:endParaRPr kumimoji="1" lang="ja-JP" altLang="en-US" dirty="0">
              <a:solidFill>
                <a:schemeClr val="tx1">
                  <a:lumMod val="75000"/>
                  <a:lumOff val="25000"/>
                </a:schemeClr>
              </a:solidFill>
              <a:latin typeface="コーポレート・ロゴ ver3 Medium" panose="02000600000000000000" pitchFamily="50" charset="-128"/>
              <a:ea typeface="コーポレート・ロゴ ver3 Medium" panose="02000600000000000000" pitchFamily="50" charset="-128"/>
            </a:endParaRP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0A48AF30-DFE9-BDB5-442F-8371C332619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4027568" y="9104461"/>
            <a:ext cx="2320765" cy="1913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全席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53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正座席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45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　補助席 </a:t>
            </a:r>
            <a:r>
              <a:rPr kumimoji="1" lang="en-US" altLang="ja-JP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8</a:t>
            </a:r>
            <a:r>
              <a:rPr kumimoji="1" lang="ja-JP" altLang="en-US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コーポレート・ロゴ ver3 Medium" panose="02000600000000000000" pitchFamily="50" charset="-128"/>
                <a:ea typeface="コーポレート・ロゴ ver3 Medium" panose="02000600000000000000" pitchFamily="50" charset="-128"/>
              </a:rPr>
              <a:t>席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326E227B-6C63-C914-AB3A-2B3437F898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697634" y="2065455"/>
            <a:ext cx="1076359" cy="288786"/>
          </a:xfrm>
          <a:prstGeom prst="roundRect">
            <a:avLst/>
          </a:prstGeom>
          <a:solidFill>
            <a:schemeClr val="tx1">
              <a:lumMod val="50000"/>
              <a:lumOff val="50000"/>
            </a:schemeClr>
          </a:solidFill>
          <a:ln w="28575">
            <a:noFill/>
          </a:ln>
        </p:spPr>
        <p:txBody>
          <a:bodyPr wrap="square" tIns="72000" rtlCol="0" anchor="ctr" anchorCtr="0">
            <a:noAutofit/>
          </a:bodyPr>
          <a:lstStyle/>
          <a:p>
            <a:pPr algn="ctr"/>
            <a:r>
              <a:rPr kumimoji="1" lang="ja-JP" altLang="en-US" sz="1400" b="1" dirty="0">
                <a:solidFill>
                  <a:schemeClr val="bg1"/>
                </a:solidFill>
              </a:rPr>
              <a:t>冷蔵庫</a:t>
            </a:r>
            <a:endParaRPr kumimoji="1" lang="ja-JP" alt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2361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28575">
          <a:solidFill>
            <a:schemeClr val="tx1">
              <a:lumMod val="65000"/>
              <a:lumOff val="35000"/>
            </a:schemeClr>
          </a:solidFill>
        </a:ln>
      </a:spPr>
      <a:bodyPr vert="horz" rtlCol="0" anchor="ctr"/>
      <a:lstStyle>
        <a:defPPr algn="ctr">
          <a:defRPr kumimoji="1" sz="1246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15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プレゼンテーション1" id="{160F50F9-802B-41FB-9FD0-80A0D28AB98C}" vid="{5DF64342-8A0D-4BCC-A6E1-3398CC3CB3B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A4縦</Template>
  <TotalTime>0</TotalTime>
  <Words>51</Words>
  <Application>Microsoft Office PowerPoint</Application>
  <PresentationFormat>A4 210 x 297 mm</PresentationFormat>
  <Paragraphs>30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コーポレート・ロゴ ver3 Medium</vt:lpstr>
      <vt:lpstr>Arial</vt:lpstr>
      <vt:lpstr>Bahnschrift Condensed</vt:lpstr>
      <vt:lpstr>Calibri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2023-11-28T15:20:14Z</dcterms:created>
  <dcterms:modified xsi:type="dcterms:W3CDTF">2023-12-14T13:48:38Z</dcterms:modified>
</cp:coreProperties>
</file>