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8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CF1E8-F225-4AF5-A4FE-09F66384D605}" v="1" dt="2023-12-14T13:46:56.219"/>
    <p1510:client id="{85894A30-EF38-45A0-8E90-4EBF640BCD08}" v="255" dt="2023-12-14T13:42:1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0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C9C4ECD-1CED-50A7-3D0E-D73330A4DA4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69000" y="638451"/>
            <a:ext cx="6120002" cy="8549797"/>
            <a:chOff x="369000" y="638451"/>
            <a:chExt cx="6120002" cy="8549797"/>
          </a:xfrm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9BBAF258-72AE-184A-CC28-585CACD500E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-845898" y="1853350"/>
              <a:ext cx="8549796" cy="6120000"/>
            </a:xfrm>
            <a:prstGeom prst="roundRect">
              <a:avLst>
                <a:gd name="adj" fmla="val 3848"/>
              </a:avLst>
            </a:prstGeom>
            <a:solidFill>
              <a:schemeClr val="bg2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46" dirty="0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69D6BDB4-2A72-53A4-E3A7-BC83324C0F9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3292199" y="-2284748"/>
              <a:ext cx="273603" cy="6120002"/>
            </a:xfrm>
            <a:custGeom>
              <a:avLst/>
              <a:gdLst>
                <a:gd name="connsiteX0" fmla="*/ 162513 w 333259"/>
                <a:gd name="connsiteY0" fmla="*/ 0 h 4465003"/>
                <a:gd name="connsiteX1" fmla="*/ 167481 w 333259"/>
                <a:gd name="connsiteY1" fmla="*/ 1003 h 4465003"/>
                <a:gd name="connsiteX2" fmla="*/ 333259 w 333259"/>
                <a:gd name="connsiteY2" fmla="*/ 1003 h 4465003"/>
                <a:gd name="connsiteX3" fmla="*/ 333259 w 333259"/>
                <a:gd name="connsiteY3" fmla="*/ 4465003 h 4465003"/>
                <a:gd name="connsiteX4" fmla="*/ 153259 w 333259"/>
                <a:gd name="connsiteY4" fmla="*/ 4465003 h 4465003"/>
                <a:gd name="connsiteX5" fmla="*/ 153259 w 333259"/>
                <a:gd name="connsiteY5" fmla="*/ 4462132 h 4465003"/>
                <a:gd name="connsiteX6" fmla="*/ 99256 w 333259"/>
                <a:gd name="connsiteY6" fmla="*/ 4451229 h 4465003"/>
                <a:gd name="connsiteX7" fmla="*/ 0 w 333259"/>
                <a:gd name="connsiteY7" fmla="*/ 4301487 h 4465003"/>
                <a:gd name="connsiteX8" fmla="*/ 0 w 333259"/>
                <a:gd name="connsiteY8" fmla="*/ 162513 h 4465003"/>
                <a:gd name="connsiteX9" fmla="*/ 99256 w 333259"/>
                <a:gd name="connsiteY9" fmla="*/ 12771 h 4465003"/>
                <a:gd name="connsiteX10" fmla="*/ 153259 w 333259"/>
                <a:gd name="connsiteY10" fmla="*/ 1868 h 4465003"/>
                <a:gd name="connsiteX11" fmla="*/ 153259 w 333259"/>
                <a:gd name="connsiteY11" fmla="*/ 1003 h 4465003"/>
                <a:gd name="connsiteX12" fmla="*/ 157545 w 333259"/>
                <a:gd name="connsiteY12" fmla="*/ 1003 h 446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3259" h="4465003">
                  <a:moveTo>
                    <a:pt x="162513" y="0"/>
                  </a:moveTo>
                  <a:lnTo>
                    <a:pt x="167481" y="1003"/>
                  </a:lnTo>
                  <a:lnTo>
                    <a:pt x="333259" y="1003"/>
                  </a:lnTo>
                  <a:lnTo>
                    <a:pt x="333259" y="4465003"/>
                  </a:lnTo>
                  <a:lnTo>
                    <a:pt x="153259" y="4465003"/>
                  </a:lnTo>
                  <a:lnTo>
                    <a:pt x="153259" y="4462132"/>
                  </a:lnTo>
                  <a:lnTo>
                    <a:pt x="99256" y="4451229"/>
                  </a:lnTo>
                  <a:cubicBezTo>
                    <a:pt x="40927" y="4426558"/>
                    <a:pt x="0" y="4368802"/>
                    <a:pt x="0" y="4301487"/>
                  </a:cubicBezTo>
                  <a:lnTo>
                    <a:pt x="0" y="162513"/>
                  </a:lnTo>
                  <a:cubicBezTo>
                    <a:pt x="0" y="95198"/>
                    <a:pt x="40927" y="37442"/>
                    <a:pt x="99256" y="12771"/>
                  </a:cubicBezTo>
                  <a:lnTo>
                    <a:pt x="153259" y="1868"/>
                  </a:lnTo>
                  <a:lnTo>
                    <a:pt x="153259" y="1003"/>
                  </a:lnTo>
                  <a:lnTo>
                    <a:pt x="157545" y="1003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sz="1246"/>
            </a:p>
          </p:txBody>
        </p:sp>
      </p:grp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90DF7B27-22D1-6B0A-5DFC-C1D3EC7BB5F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91546" y="9207684"/>
            <a:ext cx="2794768" cy="176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60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49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11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DA951F6-696B-32F7-9BE1-EA7C57D1703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819489" y="955440"/>
            <a:ext cx="2370550" cy="705060"/>
            <a:chOff x="3819489" y="1280560"/>
            <a:chExt cx="2370550" cy="705060"/>
          </a:xfrm>
        </p:grpSpPr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368F42DE-7CB4-7B0A-945D-2A731B95CBA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4688861" y="451693"/>
              <a:ext cx="631806" cy="2370550"/>
            </a:xfrm>
            <a:prstGeom prst="roundRect">
              <a:avLst>
                <a:gd name="adj" fmla="val 22093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46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BE860F83-7BAB-846B-F5CC-4FB9C4AF0E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8236" y="1461295"/>
              <a:ext cx="964459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solidFill>
                    <a:schemeClr val="bg1"/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運転席</a:t>
              </a:r>
            </a:p>
          </p:txBody>
        </p:sp>
        <p:pic>
          <p:nvPicPr>
            <p:cNvPr id="6" name="グラフィックス 5" descr="ハンドル 単色塗りつぶし">
              <a:extLst>
                <a:ext uri="{FF2B5EF4-FFF2-40B4-BE49-F238E27FC236}">
                  <a16:creationId xmlns:a16="http://schemas.microsoft.com/office/drawing/2014/main" id="{DA6823B4-9592-226F-25AC-AD81E6D10F9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10419" y="1280560"/>
              <a:ext cx="705060" cy="705060"/>
            </a:xfrm>
            <a:prstGeom prst="rect">
              <a:avLst/>
            </a:prstGeom>
          </p:spPr>
        </p:pic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BE40BC8-6232-3465-3889-601A78D3A78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65069" y="896052"/>
            <a:ext cx="390704" cy="788863"/>
            <a:chOff x="365069" y="987492"/>
            <a:chExt cx="390704" cy="788863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1C47FBA7-B1A9-8FA8-295A-DDDAAD2762E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0080" y="987492"/>
              <a:ext cx="356649" cy="744128"/>
            </a:xfrm>
            <a:prstGeom prst="rect">
              <a:avLst/>
            </a:prstGeom>
            <a:noFill/>
            <a:ln w="28575">
              <a:solidFill>
                <a:srgbClr val="59595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5F6CB88D-9DB4-98BC-E59D-986E15422F4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flipH="1">
              <a:off x="365069" y="1009745"/>
              <a:ext cx="390704" cy="766610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/>
            <a:p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乗降口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FDFCEB5-4D93-7EA2-E6DA-0F54D1A0AB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81599" y="-112941"/>
            <a:ext cx="5807401" cy="914400"/>
            <a:chOff x="681599" y="-62141"/>
            <a:chExt cx="5807401" cy="914400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F5F78A67-950C-F17C-C13A-8C77854B648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62416" y="247263"/>
              <a:ext cx="2981586" cy="41014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dist">
                <a:tabLst>
                  <a:tab pos="3603707" algn="l"/>
                </a:tabLst>
              </a:pPr>
              <a:r>
                <a:rPr kumimoji="1" lang="ja-JP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バス座席表</a:t>
              </a:r>
              <a:endParaRPr kumimoji="1" lang="ja-JP" altLang="en-US" sz="3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731D40BB-158E-4467-3984-3F4784F6030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10419" y="111760"/>
              <a:ext cx="1178581" cy="483675"/>
            </a:xfrm>
            <a:prstGeom prst="roundRect">
              <a:avLst>
                <a:gd name="adj" fmla="val 30778"/>
              </a:avLst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>
                <a:tabLst>
                  <a:tab pos="3603707" algn="l"/>
                </a:tabLst>
              </a:pPr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号車</a:t>
              </a:r>
              <a:endParaRPr kumimoji="1" lang="ja-JP" altLang="en-US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102" name="グラフィックス 101" descr="バス 単色塗りつぶし">
              <a:extLst>
                <a:ext uri="{FF2B5EF4-FFF2-40B4-BE49-F238E27FC236}">
                  <a16:creationId xmlns:a16="http://schemas.microsoft.com/office/drawing/2014/main" id="{464C9336-9A61-4EF0-76D8-04EA5CA83F4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H="1">
              <a:off x="681599" y="-62141"/>
              <a:ext cx="914400" cy="914400"/>
            </a:xfrm>
            <a:prstGeom prst="rect">
              <a:avLst/>
            </a:prstGeom>
          </p:spPr>
        </p:pic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215846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273862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331879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3898956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4479120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8BFCB5-D425-4300-2974-20D0A19DDA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505928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FE56ABCF-99A0-3BBE-FB32-F3697142B0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5639448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7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CA48428-91AE-8BF1-29BA-1D0130756B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6219612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8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807F914-E136-717C-3D91-E9E80C10230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6799776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9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F64BE620-0B11-6AD9-86FB-907129F007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7379940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10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E1E31845-9DB5-1E17-A63F-A980E6B46EF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796010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11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FA17BE-8A48-4336-13A3-9A4865E16E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3168" y="854026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grpSp>
        <p:nvGrpSpPr>
          <p:cNvPr id="257" name="グループ化 256">
            <a:extLst>
              <a:ext uri="{FF2B5EF4-FFF2-40B4-BE49-F238E27FC236}">
                <a16:creationId xmlns:a16="http://schemas.microsoft.com/office/drawing/2014/main" id="{4940C1A9-255D-F662-DABC-E1B0E77FC65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5814" y="2094219"/>
            <a:ext cx="5549620" cy="6897172"/>
            <a:chOff x="695814" y="2094219"/>
            <a:chExt cx="5549620" cy="6897172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21D51DF1-169D-FE95-6204-D17244BA6F1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1A950E9-8883-37B0-370C-D66A5780EA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111E2CB-9C85-AAD4-2F8E-9D00C26E6CA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D7496272-57B7-B241-8CF7-6E825901B28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F79C7836-1CC4-4D01-4EC7-91A49AAF783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674667E5-C1B0-FE23-DE3B-5B0DC6DF45F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BCD7867A-DD20-2B5B-C996-B40D9044C10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D0788056-1BD8-533C-410F-AFEC3802B6B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84DAA41F-0483-E164-00B1-71E28031B7D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732830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BD31A356-9C96-2591-B5CE-26FC6C8CF04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732830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49770BE4-8E29-522D-05B2-A21AD52C1D3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732830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B77FF29D-B126-A666-5840-E219E1A62F4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732830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930F3381-C16F-CFE9-5FA8-EF3825D291C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7909531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790DDA13-EA2D-7D44-3002-565BA82AB5D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7909531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6D2D58C5-6BC6-F8A1-91E9-7D863191FA8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7909531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9" name="テキスト ボックス 148">
              <a:extLst>
                <a:ext uri="{FF2B5EF4-FFF2-40B4-BE49-F238E27FC236}">
                  <a16:creationId xmlns:a16="http://schemas.microsoft.com/office/drawing/2014/main" id="{36F6D299-7C96-B6BD-632B-A7D1B5398CE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7909531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8D1F4E4F-144B-981C-ACEE-1D5FD1B9C07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DE9C27B8-04AD-1EDA-2564-29A2D2E3172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36FCF012-E31E-127A-E8C5-ECCBF876B79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1230E289-98FA-39E8-7C6F-06CC76A6883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テキスト ボックス 157">
              <a:extLst>
                <a:ext uri="{FF2B5EF4-FFF2-40B4-BE49-F238E27FC236}">
                  <a16:creationId xmlns:a16="http://schemas.microsoft.com/office/drawing/2014/main" id="{9517111B-C963-4624-37F9-BBFF29EFD3B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7831F5EF-E64B-7A84-C7A5-81D2B8C04DE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B6EDF4D1-E266-3C1E-87E1-DE063532143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EC8A7BBC-3DC5-2C48-B531-3CE6428D28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527F1869-12EC-4C52-A954-7D45929B8A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CC82C0FF-DB83-4977-8E32-23D54C46F96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83A5F90-4A22-10FE-AD8C-39F88360206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95E90DDE-E347-6955-ADA5-33FA9C117DD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661DFE47-F220-04D9-74EC-6DA809BA6B5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46E8F9EE-57C4-F12F-A330-EB2138F61FA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FA2F9F08-5DCD-22B2-019A-EF8B993E3E8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48E59C6C-D705-B5ED-AD33-6711A708BD4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テキスト ボックス 175">
              <a:extLst>
                <a:ext uri="{FF2B5EF4-FFF2-40B4-BE49-F238E27FC236}">
                  <a16:creationId xmlns:a16="http://schemas.microsoft.com/office/drawing/2014/main" id="{D5FFEE49-A10A-AD60-E374-986E220941F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61658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F042351C-5DEA-11DB-1B98-61B4286D95B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61658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41E8E816-F625-C7DB-8B7E-C394AFF01B2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61658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テキスト ボックス 178">
              <a:extLst>
                <a:ext uri="{FF2B5EF4-FFF2-40B4-BE49-F238E27FC236}">
                  <a16:creationId xmlns:a16="http://schemas.microsoft.com/office/drawing/2014/main" id="{B2911E67-A114-6CCF-7C4C-012753DF1BB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61658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0A5FEF26-E9A3-A936-6A30-52888953606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674707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D5D74C1B-5746-B834-CD76-A9A897E39DE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674707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テキスト ボックス 184">
              <a:extLst>
                <a:ext uri="{FF2B5EF4-FFF2-40B4-BE49-F238E27FC236}">
                  <a16:creationId xmlns:a16="http://schemas.microsoft.com/office/drawing/2014/main" id="{A044F8D1-8B87-567C-7861-0D4916BBC61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674707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5508CE6E-C799-42AB-4059-137381B4B6B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674707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71E08A0C-E736-E229-9C85-F0328C5F220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20DABC34-9AFC-FAFF-6C5A-6C2C772D4D3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817584FA-BC3A-E4E9-156E-F191A646C1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B55B5B83-02AC-917E-B772-B9CAF50FC74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96" name="グループ化 195">
              <a:extLst>
                <a:ext uri="{FF2B5EF4-FFF2-40B4-BE49-F238E27FC236}">
                  <a16:creationId xmlns:a16="http://schemas.microsoft.com/office/drawing/2014/main" id="{32C65F84-16A8-564A-ABF6-63E48C504AC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2094219"/>
              <a:ext cx="1152000" cy="504000"/>
              <a:chOff x="2922136" y="2094219"/>
              <a:chExt cx="1123064" cy="507011"/>
            </a:xfrm>
          </p:grpSpPr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D175FF2E-5B6C-C822-E747-811A3D27311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4" name="テキスト ボックス 193">
                <a:extLst>
                  <a:ext uri="{FF2B5EF4-FFF2-40B4-BE49-F238E27FC236}">
                    <a16:creationId xmlns:a16="http://schemas.microsoft.com/office/drawing/2014/main" id="{4BD29005-5122-B770-1283-5FFA35C564CF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D5130898-8E9C-8165-45E1-67E559A7EAA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2674734"/>
              <a:ext cx="1152000" cy="504000"/>
              <a:chOff x="2922136" y="2094219"/>
              <a:chExt cx="1123064" cy="507011"/>
            </a:xfrm>
          </p:grpSpPr>
          <p:sp>
            <p:nvSpPr>
              <p:cNvPr id="199" name="テキスト ボックス 198">
                <a:extLst>
                  <a:ext uri="{FF2B5EF4-FFF2-40B4-BE49-F238E27FC236}">
                    <a16:creationId xmlns:a16="http://schemas.microsoft.com/office/drawing/2014/main" id="{C19209EB-93C8-C5AC-38E8-6D7040420CB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0" name="テキスト ボックス 199">
                <a:extLst>
                  <a:ext uri="{FF2B5EF4-FFF2-40B4-BE49-F238E27FC236}">
                    <a16:creationId xmlns:a16="http://schemas.microsoft.com/office/drawing/2014/main" id="{85F879F7-0C4F-08AF-BA5E-FDC6E5E81DD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01" name="グループ化 200">
              <a:extLst>
                <a:ext uri="{FF2B5EF4-FFF2-40B4-BE49-F238E27FC236}">
                  <a16:creationId xmlns:a16="http://schemas.microsoft.com/office/drawing/2014/main" id="{4D9B734C-1FB3-273B-1F36-5604DDD606B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3835764"/>
              <a:ext cx="1152000" cy="504000"/>
              <a:chOff x="2922136" y="2094219"/>
              <a:chExt cx="1123064" cy="507011"/>
            </a:xfrm>
          </p:grpSpPr>
          <p:sp>
            <p:nvSpPr>
              <p:cNvPr id="202" name="テキスト ボックス 201">
                <a:extLst>
                  <a:ext uri="{FF2B5EF4-FFF2-40B4-BE49-F238E27FC236}">
                    <a16:creationId xmlns:a16="http://schemas.microsoft.com/office/drawing/2014/main" id="{0C7F8356-B8EB-B4E4-20A9-773F522B8D2B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3" name="テキスト ボックス 202">
                <a:extLst>
                  <a:ext uri="{FF2B5EF4-FFF2-40B4-BE49-F238E27FC236}">
                    <a16:creationId xmlns:a16="http://schemas.microsoft.com/office/drawing/2014/main" id="{77BF2873-AA5B-3AD3-F2CD-F6510BF91CF5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04" name="グループ化 203">
              <a:extLst>
                <a:ext uri="{FF2B5EF4-FFF2-40B4-BE49-F238E27FC236}">
                  <a16:creationId xmlns:a16="http://schemas.microsoft.com/office/drawing/2014/main" id="{5DAC631C-C7BC-CE97-9359-24ED18B2934B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3255249"/>
              <a:ext cx="1152000" cy="504000"/>
              <a:chOff x="2922136" y="2094219"/>
              <a:chExt cx="1123064" cy="507011"/>
            </a:xfrm>
          </p:grpSpPr>
          <p:sp>
            <p:nvSpPr>
              <p:cNvPr id="205" name="テキスト ボックス 204">
                <a:extLst>
                  <a:ext uri="{FF2B5EF4-FFF2-40B4-BE49-F238E27FC236}">
                    <a16:creationId xmlns:a16="http://schemas.microsoft.com/office/drawing/2014/main" id="{35A8A579-7DF4-6AE4-B882-8A25EB994E0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6" name="テキスト ボックス 205">
                <a:extLst>
                  <a:ext uri="{FF2B5EF4-FFF2-40B4-BE49-F238E27FC236}">
                    <a16:creationId xmlns:a16="http://schemas.microsoft.com/office/drawing/2014/main" id="{B7FB5085-4E3A-D533-6B20-97E487881C03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279F7486-4B85-1F85-866C-0C75F15CD3EF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4416279"/>
              <a:ext cx="1152000" cy="504000"/>
              <a:chOff x="2922136" y="2094219"/>
              <a:chExt cx="1123064" cy="507011"/>
            </a:xfrm>
          </p:grpSpPr>
          <p:sp>
            <p:nvSpPr>
              <p:cNvPr id="208" name="テキスト ボックス 207">
                <a:extLst>
                  <a:ext uri="{FF2B5EF4-FFF2-40B4-BE49-F238E27FC236}">
                    <a16:creationId xmlns:a16="http://schemas.microsoft.com/office/drawing/2014/main" id="{EA92DA90-6DEF-E409-69D3-57F8459301A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9" name="テキスト ボックス 208">
                <a:extLst>
                  <a:ext uri="{FF2B5EF4-FFF2-40B4-BE49-F238E27FC236}">
                    <a16:creationId xmlns:a16="http://schemas.microsoft.com/office/drawing/2014/main" id="{801089C4-0FFC-1B2F-11FC-B211B4AFA946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10" name="グループ化 209">
              <a:extLst>
                <a:ext uri="{FF2B5EF4-FFF2-40B4-BE49-F238E27FC236}">
                  <a16:creationId xmlns:a16="http://schemas.microsoft.com/office/drawing/2014/main" id="{D14B68D2-BFCA-9970-DDBE-B8E733ECDEE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4996794"/>
              <a:ext cx="1152000" cy="504000"/>
              <a:chOff x="2922136" y="2094219"/>
              <a:chExt cx="1123064" cy="507011"/>
            </a:xfrm>
          </p:grpSpPr>
          <p:sp>
            <p:nvSpPr>
              <p:cNvPr id="211" name="テキスト ボックス 210">
                <a:extLst>
                  <a:ext uri="{FF2B5EF4-FFF2-40B4-BE49-F238E27FC236}">
                    <a16:creationId xmlns:a16="http://schemas.microsoft.com/office/drawing/2014/main" id="{BC9D9600-1C86-59C7-192F-D78B55BFE94E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2" name="テキスト ボックス 211">
                <a:extLst>
                  <a:ext uri="{FF2B5EF4-FFF2-40B4-BE49-F238E27FC236}">
                    <a16:creationId xmlns:a16="http://schemas.microsoft.com/office/drawing/2014/main" id="{581558CB-CEB9-8BDC-5E2B-75FFEBEB2A6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CC2BD032-5106-C94B-2154-9CA5ABE610A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5577309"/>
              <a:ext cx="1152000" cy="504000"/>
              <a:chOff x="2922136" y="2094219"/>
              <a:chExt cx="1123064" cy="507011"/>
            </a:xfrm>
          </p:grpSpPr>
          <p:sp>
            <p:nvSpPr>
              <p:cNvPr id="214" name="テキスト ボックス 213">
                <a:extLst>
                  <a:ext uri="{FF2B5EF4-FFF2-40B4-BE49-F238E27FC236}">
                    <a16:creationId xmlns:a16="http://schemas.microsoft.com/office/drawing/2014/main" id="{44791514-D612-FD99-99A0-5711BC7E43AF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5" name="テキスト ボックス 214">
                <a:extLst>
                  <a:ext uri="{FF2B5EF4-FFF2-40B4-BE49-F238E27FC236}">
                    <a16:creationId xmlns:a16="http://schemas.microsoft.com/office/drawing/2014/main" id="{EF7627AD-0FF0-3F7F-8223-F8989FFE6DE1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16" name="グループ化 215">
              <a:extLst>
                <a:ext uri="{FF2B5EF4-FFF2-40B4-BE49-F238E27FC236}">
                  <a16:creationId xmlns:a16="http://schemas.microsoft.com/office/drawing/2014/main" id="{9E847E18-A682-B7B8-EA0F-EB44566FD652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6157824"/>
              <a:ext cx="1152000" cy="504000"/>
              <a:chOff x="2922136" y="2094219"/>
              <a:chExt cx="1123064" cy="507011"/>
            </a:xfrm>
          </p:grpSpPr>
          <p:sp>
            <p:nvSpPr>
              <p:cNvPr id="217" name="テキスト ボックス 216">
                <a:extLst>
                  <a:ext uri="{FF2B5EF4-FFF2-40B4-BE49-F238E27FC236}">
                    <a16:creationId xmlns:a16="http://schemas.microsoft.com/office/drawing/2014/main" id="{53BAFBD6-517F-BBE0-D8E8-7F41BBF1CEB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B0458F5C-B922-A10B-19D0-36AD06D4A55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19" name="グループ化 218">
              <a:extLst>
                <a:ext uri="{FF2B5EF4-FFF2-40B4-BE49-F238E27FC236}">
                  <a16:creationId xmlns:a16="http://schemas.microsoft.com/office/drawing/2014/main" id="{7D995C57-B932-4C91-4F1C-948670E1943D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6738339"/>
              <a:ext cx="1152000" cy="504000"/>
              <a:chOff x="2922136" y="2094219"/>
              <a:chExt cx="1123064" cy="507011"/>
            </a:xfrm>
          </p:grpSpPr>
          <p:sp>
            <p:nvSpPr>
              <p:cNvPr id="220" name="テキスト ボックス 219">
                <a:extLst>
                  <a:ext uri="{FF2B5EF4-FFF2-40B4-BE49-F238E27FC236}">
                    <a16:creationId xmlns:a16="http://schemas.microsoft.com/office/drawing/2014/main" id="{D6AB4FAE-CCE4-F6C4-14D1-6ED4970B4A08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1" name="テキスト ボックス 220">
                <a:extLst>
                  <a:ext uri="{FF2B5EF4-FFF2-40B4-BE49-F238E27FC236}">
                    <a16:creationId xmlns:a16="http://schemas.microsoft.com/office/drawing/2014/main" id="{5891E210-B459-72D2-CC98-03C6A5FF5635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22" name="グループ化 221">
              <a:extLst>
                <a:ext uri="{FF2B5EF4-FFF2-40B4-BE49-F238E27FC236}">
                  <a16:creationId xmlns:a16="http://schemas.microsoft.com/office/drawing/2014/main" id="{2E5AE6AF-3916-FAFD-FF02-665E36D0CCDC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7318854"/>
              <a:ext cx="1152000" cy="504000"/>
              <a:chOff x="2922136" y="2094219"/>
              <a:chExt cx="1123064" cy="507011"/>
            </a:xfrm>
          </p:grpSpPr>
          <p:sp>
            <p:nvSpPr>
              <p:cNvPr id="223" name="テキスト ボックス 222">
                <a:extLst>
                  <a:ext uri="{FF2B5EF4-FFF2-40B4-BE49-F238E27FC236}">
                    <a16:creationId xmlns:a16="http://schemas.microsoft.com/office/drawing/2014/main" id="{BFF4E1D7-7389-F737-1CC2-1199341E2990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4" name="テキスト ボックス 223">
                <a:extLst>
                  <a:ext uri="{FF2B5EF4-FFF2-40B4-BE49-F238E27FC236}">
                    <a16:creationId xmlns:a16="http://schemas.microsoft.com/office/drawing/2014/main" id="{5CB0EA99-09E6-3671-1086-8D89AEA9BDDC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25" name="グループ化 224">
              <a:extLst>
                <a:ext uri="{FF2B5EF4-FFF2-40B4-BE49-F238E27FC236}">
                  <a16:creationId xmlns:a16="http://schemas.microsoft.com/office/drawing/2014/main" id="{8EF87D54-7AA2-85BD-7FDD-6569B1B04D46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7909531"/>
              <a:ext cx="1152000" cy="504000"/>
              <a:chOff x="2922136" y="2094219"/>
              <a:chExt cx="1123064" cy="507011"/>
            </a:xfrm>
          </p:grpSpPr>
          <p:sp>
            <p:nvSpPr>
              <p:cNvPr id="226" name="テキスト ボックス 225">
                <a:extLst>
                  <a:ext uri="{FF2B5EF4-FFF2-40B4-BE49-F238E27FC236}">
                    <a16:creationId xmlns:a16="http://schemas.microsoft.com/office/drawing/2014/main" id="{AC76FA28-9BCA-164E-B52C-B0F4D32A0BD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7" name="テキスト ボックス 226">
                <a:extLst>
                  <a:ext uri="{FF2B5EF4-FFF2-40B4-BE49-F238E27FC236}">
                    <a16:creationId xmlns:a16="http://schemas.microsoft.com/office/drawing/2014/main" id="{E60D79AF-8F09-35C6-5D7C-DCC52BDA20F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sp>
          <p:nvSpPr>
            <p:cNvPr id="246" name="テキスト ボックス 245">
              <a:extLst>
                <a:ext uri="{FF2B5EF4-FFF2-40B4-BE49-F238E27FC236}">
                  <a16:creationId xmlns:a16="http://schemas.microsoft.com/office/drawing/2014/main" id="{43825597-9144-1C46-EDCC-A0C8A4827AA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8487391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7" name="テキスト ボックス 246">
              <a:extLst>
                <a:ext uri="{FF2B5EF4-FFF2-40B4-BE49-F238E27FC236}">
                  <a16:creationId xmlns:a16="http://schemas.microsoft.com/office/drawing/2014/main" id="{E0FF6A6C-645C-6881-CDA1-056A4C3419E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8485303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8" name="テキスト ボックス 247">
              <a:extLst>
                <a:ext uri="{FF2B5EF4-FFF2-40B4-BE49-F238E27FC236}">
                  <a16:creationId xmlns:a16="http://schemas.microsoft.com/office/drawing/2014/main" id="{709BDAAC-FB35-F1D6-26F7-950B8CF404F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8487391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9" name="テキスト ボックス 248">
              <a:extLst>
                <a:ext uri="{FF2B5EF4-FFF2-40B4-BE49-F238E27FC236}">
                  <a16:creationId xmlns:a16="http://schemas.microsoft.com/office/drawing/2014/main" id="{2D37DEE2-7E3C-8E56-C26C-185C7F7C8C7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8487391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1" name="テキスト ボックス 250">
              <a:extLst>
                <a:ext uri="{FF2B5EF4-FFF2-40B4-BE49-F238E27FC236}">
                  <a16:creationId xmlns:a16="http://schemas.microsoft.com/office/drawing/2014/main" id="{C64C6CDB-6095-F318-EEED-E345B1DF3D6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8622" y="8485303"/>
              <a:ext cx="126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58" name="テキスト ボックス 257">
            <a:extLst>
              <a:ext uri="{FF2B5EF4-FFF2-40B4-BE49-F238E27FC236}">
                <a16:creationId xmlns:a16="http://schemas.microsoft.com/office/drawing/2014/main" id="{52CA046D-C4F1-6DDF-F628-A8427BED4FD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2470" y="971797"/>
            <a:ext cx="2320301" cy="67234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大型観光バス 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910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789CBA7-8545-5A5B-BB03-F00C031144A7}"/>
              </a:ext>
            </a:extLst>
          </p:cNvPr>
          <p:cNvSpPr txBox="1">
            <a:spLocks/>
          </p:cNvSpPr>
          <p:nvPr/>
        </p:nvSpPr>
        <p:spPr>
          <a:xfrm>
            <a:off x="695814" y="1755127"/>
            <a:ext cx="1076359" cy="2887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txBody>
          <a:bodyPr wrap="square" tIns="72000" rtlCol="0" anchor="ctr" anchorCtr="0"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冷蔵庫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49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54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2023-12-14T13:47:58Z</dcterms:modified>
</cp:coreProperties>
</file>